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48"/>
  </p:notesMasterIdLst>
  <p:sldIdLst>
    <p:sldId id="261" r:id="rId2"/>
    <p:sldId id="257" r:id="rId3"/>
    <p:sldId id="263" r:id="rId4"/>
    <p:sldId id="290" r:id="rId5"/>
    <p:sldId id="291" r:id="rId6"/>
    <p:sldId id="304" r:id="rId7"/>
    <p:sldId id="292" r:id="rId8"/>
    <p:sldId id="303" r:id="rId9"/>
    <p:sldId id="288" r:id="rId10"/>
    <p:sldId id="293" r:id="rId11"/>
    <p:sldId id="301" r:id="rId12"/>
    <p:sldId id="294" r:id="rId13"/>
    <p:sldId id="300" r:id="rId14"/>
    <p:sldId id="295" r:id="rId15"/>
    <p:sldId id="296" r:id="rId16"/>
    <p:sldId id="305" r:id="rId17"/>
    <p:sldId id="302" r:id="rId18"/>
    <p:sldId id="306" r:id="rId19"/>
    <p:sldId id="307" r:id="rId20"/>
    <p:sldId id="308" r:id="rId21"/>
    <p:sldId id="309" r:id="rId22"/>
    <p:sldId id="310" r:id="rId23"/>
    <p:sldId id="311" r:id="rId24"/>
    <p:sldId id="289" r:id="rId25"/>
    <p:sldId id="297" r:id="rId26"/>
    <p:sldId id="298" r:id="rId27"/>
    <p:sldId id="299" r:id="rId28"/>
    <p:sldId id="256" r:id="rId29"/>
    <p:sldId id="269" r:id="rId30"/>
    <p:sldId id="270" r:id="rId31"/>
    <p:sldId id="271" r:id="rId32"/>
    <p:sldId id="272" r:id="rId33"/>
    <p:sldId id="275" r:id="rId34"/>
    <p:sldId id="277" r:id="rId35"/>
    <p:sldId id="276" r:id="rId36"/>
    <p:sldId id="274" r:id="rId37"/>
    <p:sldId id="281" r:id="rId38"/>
    <p:sldId id="283" r:id="rId39"/>
    <p:sldId id="280" r:id="rId40"/>
    <p:sldId id="279" r:id="rId41"/>
    <p:sldId id="287" r:id="rId42"/>
    <p:sldId id="285" r:id="rId43"/>
    <p:sldId id="286" r:id="rId44"/>
    <p:sldId id="264" r:id="rId45"/>
    <p:sldId id="266" r:id="rId46"/>
    <p:sldId id="262" r:id="rId47"/>
  </p:sldIdLst>
  <p:sldSz cx="12192000" cy="6858000"/>
  <p:notesSz cx="6858000" cy="9144000"/>
  <p:embeddedFontLst>
    <p:embeddedFont>
      <p:font typeface="Noto Sans KR" panose="020B0600000101010101" charset="-127"/>
      <p:regular r:id="rId49"/>
      <p:bold r:id="rId50"/>
    </p:embeddedFont>
    <p:embeddedFont>
      <p:font typeface="Pretendard" panose="02000503000000020004" pitchFamily="50" charset="-127"/>
      <p:regular r:id="rId51"/>
      <p:bold r:id="rId52"/>
    </p:embeddedFont>
    <p:embeddedFont>
      <p:font typeface="Pretendard ExtraBold" panose="02000903000000020004" pitchFamily="50" charset="-127"/>
      <p:bold r:id="rId53"/>
    </p:embeddedFont>
    <p:embeddedFont>
      <p:font typeface="Pretendard ExtraLight" panose="02000303000000020004" pitchFamily="50" charset="-127"/>
      <p:regular r:id="rId54"/>
    </p:embeddedFont>
    <p:embeddedFont>
      <p:font typeface="Sandoll 고딕Neo2 Light" panose="020B0600000101010101" pitchFamily="34" charset="-127"/>
      <p:regular r:id="rId55"/>
    </p:embeddedFont>
    <p:embeddedFont>
      <p:font typeface="맑은 고딕" panose="020B0503020000020004" pitchFamily="50" charset="-127"/>
      <p:regular r:id="rId56"/>
      <p:bold r:id="rId57"/>
    </p:embeddedFont>
    <p:embeddedFont>
      <p:font typeface="Cambria Math" panose="02040503050406030204" pitchFamily="18" charset="0"/>
      <p:regular r:id="rId5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C61B519-0831-4363-B774-5A762CB7153B}">
          <p14:sldIdLst>
            <p14:sldId id="261"/>
            <p14:sldId id="257"/>
          </p14:sldIdLst>
        </p14:section>
        <p14:section name="01 데이터" id="{2FAFA5CE-6AD6-4DFC-990D-EA458B972B17}">
          <p14:sldIdLst>
            <p14:sldId id="263"/>
            <p14:sldId id="290"/>
            <p14:sldId id="291"/>
            <p14:sldId id="304"/>
            <p14:sldId id="292"/>
            <p14:sldId id="303"/>
          </p14:sldIdLst>
        </p14:section>
        <p14:section name="02 가설 설정 및 분석" id="{CD3C2525-FFF9-4994-ACAE-6892D18920B7}">
          <p14:sldIdLst>
            <p14:sldId id="288"/>
            <p14:sldId id="293"/>
            <p14:sldId id="301"/>
            <p14:sldId id="294"/>
            <p14:sldId id="300"/>
            <p14:sldId id="295"/>
            <p14:sldId id="296"/>
            <p14:sldId id="305"/>
            <p14:sldId id="302"/>
            <p14:sldId id="306"/>
            <p14:sldId id="307"/>
            <p14:sldId id="308"/>
            <p14:sldId id="309"/>
            <p14:sldId id="310"/>
            <p14:sldId id="311"/>
          </p14:sldIdLst>
        </p14:section>
        <p14:section name="03 결론" id="{677CEAF7-110C-4CAD-8405-3D963DDF76E5}">
          <p14:sldIdLst>
            <p14:sldId id="289"/>
            <p14:sldId id="297"/>
            <p14:sldId id="298"/>
            <p14:sldId id="299"/>
            <p14:sldId id="256"/>
          </p14:sldIdLst>
        </p14:section>
        <p14:section name="템플릿" id="{C881DAB8-4E60-4EB8-8CA7-EE3C37CD63D2}">
          <p14:sldIdLst>
            <p14:sldId id="269"/>
            <p14:sldId id="270"/>
            <p14:sldId id="271"/>
            <p14:sldId id="272"/>
            <p14:sldId id="275"/>
            <p14:sldId id="277"/>
            <p14:sldId id="276"/>
            <p14:sldId id="274"/>
            <p14:sldId id="281"/>
            <p14:sldId id="283"/>
            <p14:sldId id="280"/>
            <p14:sldId id="279"/>
            <p14:sldId id="287"/>
            <p14:sldId id="285"/>
            <p14:sldId id="286"/>
            <p14:sldId id="264"/>
            <p14:sldId id="266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D2EE"/>
    <a:srgbClr val="FF6969"/>
    <a:srgbClr val="D4D8DD"/>
    <a:srgbClr val="6393CF"/>
    <a:srgbClr val="8B9BB0"/>
    <a:srgbClr val="64BBCE"/>
    <a:srgbClr val="C1D5EE"/>
    <a:srgbClr val="1C658E"/>
    <a:srgbClr val="72B2E3"/>
    <a:srgbClr val="B7D7E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E9E880-0283-42F1-876A-BE0EB22315CE}" v="139" dt="2024-06-14T10:08:19.155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175" autoAdjust="0"/>
  </p:normalViewPr>
  <p:slideViewPr>
    <p:cSldViewPr snapToGrid="0" showGuides="1">
      <p:cViewPr varScale="1">
        <p:scale>
          <a:sx n="109" d="100"/>
          <a:sy n="109" d="100"/>
        </p:scale>
        <p:origin x="108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873729-CD23-42BE-8106-37928D744811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B4E2DF-CBF2-4AF5-8D0C-3A3F2CC2E8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270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제목 </a:t>
            </a:r>
            <a:r>
              <a:rPr lang="en-US" altLang="ko-KR" dirty="0"/>
              <a:t>– </a:t>
            </a:r>
            <a:r>
              <a:rPr lang="en-US" altLang="ko-KR" dirty="0" err="1"/>
              <a:t>Pretendard</a:t>
            </a:r>
            <a:r>
              <a:rPr lang="en-US" altLang="ko-KR" dirty="0"/>
              <a:t> </a:t>
            </a:r>
            <a:r>
              <a:rPr lang="en-US" altLang="ko-KR" dirty="0" err="1"/>
              <a:t>ExtraBold</a:t>
            </a:r>
            <a:endParaRPr lang="en-US" altLang="ko-KR" dirty="0"/>
          </a:p>
          <a:p>
            <a:r>
              <a:rPr lang="ko-KR" altLang="en-US" dirty="0"/>
              <a:t>소제목 </a:t>
            </a:r>
            <a:r>
              <a:rPr lang="en-US" altLang="ko-KR" dirty="0"/>
              <a:t>(Part 1 </a:t>
            </a:r>
            <a:r>
              <a:rPr lang="ko-KR" altLang="en-US" dirty="0"/>
              <a:t>같은 거</a:t>
            </a:r>
            <a:r>
              <a:rPr lang="en-US" altLang="ko-KR" dirty="0"/>
              <a:t>) - </a:t>
            </a:r>
            <a:r>
              <a:rPr lang="en-US" altLang="ko-KR" dirty="0" err="1"/>
              <a:t>Pretendard</a:t>
            </a:r>
            <a:r>
              <a:rPr lang="en-US" altLang="ko-KR" dirty="0"/>
              <a:t> </a:t>
            </a:r>
            <a:r>
              <a:rPr lang="en-US" altLang="ko-KR" dirty="0" err="1"/>
              <a:t>ExtraLight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4E2DF-CBF2-4AF5-8D0C-3A3F2CC2E82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960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이탈 여부를 나타내는 주요 변수인 </a:t>
            </a:r>
            <a:r>
              <a:rPr lang="en-US" altLang="ko-KR" dirty="0"/>
              <a:t>‘</a:t>
            </a:r>
            <a:r>
              <a:rPr lang="en-US" altLang="ko-KR" dirty="0" err="1"/>
              <a:t>Attrition_Flag</a:t>
            </a:r>
            <a:r>
              <a:rPr lang="en-US" altLang="ko-KR" dirty="0"/>
              <a:t>’</a:t>
            </a:r>
            <a:r>
              <a:rPr lang="ko-KR" altLang="en-US" dirty="0"/>
              <a:t>와</a:t>
            </a:r>
            <a:r>
              <a:rPr lang="en-US" altLang="ko-KR" dirty="0"/>
              <a:t>,</a:t>
            </a:r>
            <a:r>
              <a:rPr lang="ko-KR" altLang="en-US" dirty="0"/>
              <a:t> 고객의 </a:t>
            </a:r>
            <a:r>
              <a:rPr lang="en-US" altLang="ko-KR" dirty="0"/>
              <a:t>‘Gender’</a:t>
            </a:r>
            <a:r>
              <a:rPr lang="ko-KR" altLang="en-US" dirty="0"/>
              <a:t>를 기준으로 주제 두 가지를 선정했습니다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세부 가설은 </a:t>
            </a:r>
            <a:r>
              <a:rPr lang="ko-KR" altLang="en-US" dirty="0" err="1"/>
              <a:t>히트맵</a:t>
            </a:r>
            <a:r>
              <a:rPr lang="ko-KR" altLang="en-US" dirty="0"/>
              <a:t> 그래프를 기준으로 상관관계가 높은 칼럼을 활용했습니다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첫 번째는 고객 사용 내역입니다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이탈률과</a:t>
            </a:r>
            <a:r>
              <a:rPr lang="ko-KR" altLang="en-US" dirty="0"/>
              <a:t> 관련이 높은 </a:t>
            </a:r>
            <a:r>
              <a:rPr lang="en-US" altLang="ko-KR" dirty="0"/>
              <a:t>‘</a:t>
            </a:r>
            <a:r>
              <a:rPr lang="ko-KR" altLang="en-US" dirty="0"/>
              <a:t>최근 </a:t>
            </a:r>
            <a:r>
              <a:rPr lang="en-US" altLang="ko-KR" dirty="0"/>
              <a:t>12</a:t>
            </a:r>
            <a:r>
              <a:rPr lang="ko-KR" altLang="en-US" dirty="0"/>
              <a:t>개월 간 거래 건수 및 금액</a:t>
            </a:r>
            <a:r>
              <a:rPr lang="en-US" altLang="ko-KR" dirty="0"/>
              <a:t>’,</a:t>
            </a:r>
          </a:p>
          <a:p>
            <a:r>
              <a:rPr lang="en-US" altLang="ko-KR" dirty="0"/>
              <a:t>‘4</a:t>
            </a:r>
            <a:r>
              <a:rPr lang="ko-KR" altLang="en-US" dirty="0"/>
              <a:t>분기 거래 건수 대 </a:t>
            </a:r>
            <a:r>
              <a:rPr lang="en-US" altLang="ko-KR" dirty="0"/>
              <a:t>1</a:t>
            </a:r>
            <a:r>
              <a:rPr lang="ko-KR" altLang="en-US" dirty="0"/>
              <a:t>분기 비율</a:t>
            </a:r>
            <a:r>
              <a:rPr lang="en-US" altLang="ko-KR" dirty="0"/>
              <a:t>‘, ‘</a:t>
            </a:r>
            <a:r>
              <a:rPr lang="ko-KR" altLang="en-US" dirty="0"/>
              <a:t>총 </a:t>
            </a:r>
            <a:r>
              <a:rPr lang="ko-KR" altLang="en-US" dirty="0" err="1"/>
              <a:t>리볼빙</a:t>
            </a:r>
            <a:r>
              <a:rPr lang="ko-KR" altLang="en-US" dirty="0"/>
              <a:t> 잔액</a:t>
            </a:r>
            <a:r>
              <a:rPr lang="en-US" altLang="ko-KR" dirty="0"/>
              <a:t>‘,</a:t>
            </a:r>
          </a:p>
          <a:p>
            <a:r>
              <a:rPr lang="en-US" altLang="ko-KR" dirty="0"/>
              <a:t> ‘</a:t>
            </a:r>
            <a:r>
              <a:rPr lang="ko-KR" altLang="en-US" dirty="0"/>
              <a:t>보유 상품 수</a:t>
            </a:r>
            <a:r>
              <a:rPr lang="en-US" altLang="ko-KR" dirty="0"/>
              <a:t>‘, ‘</a:t>
            </a:r>
            <a:r>
              <a:rPr lang="ko-KR" altLang="en-US" dirty="0"/>
              <a:t>평균 잔액 대비 신용 한도</a:t>
            </a:r>
            <a:r>
              <a:rPr lang="en-US" altLang="ko-KR" dirty="0"/>
              <a:t>’</a:t>
            </a:r>
            <a:r>
              <a:rPr lang="ko-KR" altLang="en-US" dirty="0"/>
              <a:t>를 기준으로 화면과 같은 가설을 설정했습니다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다음으로는 인구통계변수가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인구통계변수는 설문조사 시 기본적으로 포함되는 </a:t>
            </a:r>
            <a:r>
              <a:rPr lang="en-US" altLang="ko-KR" dirty="0"/>
              <a:t>‘</a:t>
            </a:r>
            <a:r>
              <a:rPr lang="ko-KR" altLang="en-US" dirty="0"/>
              <a:t>성</a:t>
            </a:r>
            <a:r>
              <a:rPr lang="en-US" altLang="ko-KR" dirty="0"/>
              <a:t>, </a:t>
            </a:r>
            <a:r>
              <a:rPr lang="ko-KR" altLang="en-US" dirty="0"/>
              <a:t>나이</a:t>
            </a:r>
            <a:r>
              <a:rPr lang="en-US" altLang="ko-KR" dirty="0"/>
              <a:t>, </a:t>
            </a:r>
            <a:r>
              <a:rPr lang="ko-KR" altLang="en-US" dirty="0"/>
              <a:t>소득</a:t>
            </a:r>
            <a:r>
              <a:rPr lang="en-US" altLang="ko-KR" dirty="0"/>
              <a:t>, </a:t>
            </a:r>
            <a:r>
              <a:rPr lang="ko-KR" altLang="en-US" dirty="0"/>
              <a:t>학력</a:t>
            </a:r>
            <a:r>
              <a:rPr lang="en-US" altLang="ko-KR" dirty="0"/>
              <a:t>, </a:t>
            </a:r>
            <a:r>
              <a:rPr lang="ko-KR" altLang="en-US" dirty="0"/>
              <a:t>결혼 상태</a:t>
            </a:r>
            <a:r>
              <a:rPr lang="en-US" altLang="ko-KR" dirty="0"/>
              <a:t>‘ </a:t>
            </a:r>
            <a:r>
              <a:rPr lang="ko-KR" altLang="en-US" dirty="0"/>
              <a:t>등을 이야기하는 것인데요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데이터의 </a:t>
            </a:r>
            <a:r>
              <a:rPr lang="en-US" altLang="ko-KR" dirty="0"/>
              <a:t>‘Gender’, ‘</a:t>
            </a:r>
            <a:r>
              <a:rPr lang="en-US" altLang="ko-KR" dirty="0" err="1"/>
              <a:t>Income_Category</a:t>
            </a:r>
            <a:r>
              <a:rPr lang="en-US" altLang="ko-KR" dirty="0"/>
              <a:t>’, ‘</a:t>
            </a:r>
            <a:r>
              <a:rPr lang="en-US" altLang="ko-KR" dirty="0" err="1"/>
              <a:t>Customer_Age</a:t>
            </a:r>
            <a:r>
              <a:rPr lang="en-US" altLang="ko-KR" dirty="0"/>
              <a:t>’, ‘</a:t>
            </a:r>
            <a:r>
              <a:rPr lang="en-US" altLang="ko-KR" dirty="0" err="1"/>
              <a:t>Marital_Status</a:t>
            </a:r>
            <a:r>
              <a:rPr lang="en-US" altLang="ko-KR" dirty="0"/>
              <a:t>’ </a:t>
            </a:r>
            <a:r>
              <a:rPr lang="ko-KR" altLang="en-US" dirty="0"/>
              <a:t>등 인적사항을 기준으로 화면과 같은 가설을 설정했습니다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4E2DF-CBF2-4AF5-8D0C-3A3F2CC2E82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13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[ </a:t>
            </a:r>
            <a:r>
              <a:rPr lang="ko-KR" altLang="en-US" dirty="0"/>
              <a:t>여기 발표 대본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4E2DF-CBF2-4AF5-8D0C-3A3F2CC2E82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805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4602A5-1A7E-6DD4-BCB7-2B78794F90D2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Pretendard" panose="0200050300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Pretendard" panose="0200050300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Pretendard" panose="0200050300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Pretendard" panose="0200050300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Pretendard" panose="0200050300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Pretendard" panose="0200050300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FE9D61-53F2-F84C-4E76-C8EDBEF6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2605C-7D70-4FA0-829D-2999B559C206}" type="datetime1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CAFA26-B456-B923-4DA6-CF2382D8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88207F-7B9F-AE7A-65AC-1BD181C6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9390" y="6356350"/>
            <a:ext cx="2743200" cy="365125"/>
          </a:xfrm>
        </p:spPr>
        <p:txBody>
          <a:bodyPr/>
          <a:lstStyle>
            <a:lvl1pPr algn="l">
              <a:defRPr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defRPr>
            </a:lvl1pPr>
          </a:lstStyle>
          <a:p>
            <a:fld id="{A5415FA9-61DE-4DD2-9BA2-4DC9AF791E4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6644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4602A5-1A7E-6DD4-BCB7-2B78794F90D2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ea typeface="Pretendard" panose="0200050300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ea typeface="Pretendard" panose="0200050300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ea typeface="Pretendard" panose="0200050300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ea typeface="Pretendard" panose="0200050300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ea typeface="Pretendard" panose="0200050300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ea typeface="Pretendard" panose="02000503000000020004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1FE9D61-53F2-F84C-4E76-C8EDBEF68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B5A5D-53B1-4976-A323-8CB26CDD164A}" type="datetime1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3CAFA26-B456-B923-4DA6-CF2382D8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88207F-7B9F-AE7A-65AC-1BD181C6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329" y="6352514"/>
            <a:ext cx="27432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defRPr>
            </a:lvl1pPr>
          </a:lstStyle>
          <a:p>
            <a:fld id="{A5415FA9-61DE-4DD2-9BA2-4DC9AF791E4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2101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D608CD1-91EE-E281-CE92-D7C5A5BE3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FA8CB7-992D-CEC9-8D71-AB31FA7C7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258386-4013-1EE8-771B-058C77374C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defRPr>
            </a:lvl1pPr>
          </a:lstStyle>
          <a:p>
            <a:fld id="{59920F93-188D-4DD2-9BFD-2E9D2E86FCA3}" type="datetime1">
              <a:rPr lang="ko-KR" altLang="en-US" smtClean="0"/>
              <a:pPr/>
              <a:t>2024-06-15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17E9D0-EEB1-C603-7E65-0F11F6B8E3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8B4662-5E86-3989-A8CE-41AE1996C8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defRPr>
            </a:lvl1pPr>
          </a:lstStyle>
          <a:p>
            <a:fld id="{A5415FA9-61DE-4DD2-9BA2-4DC9AF791E4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9890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" panose="02000503000000020004" pitchFamily="50" charset="-127"/>
          <a:ea typeface="Pretendard" panose="0200050300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codecogs.com/eqnedit.php?latex=%5Cbegin%7Balign*%7D%5Ctext%7Bspending%5C_habit%5C_ratio%7D%20%26%3D%20%5Ctext%7Brevolv%5C_bal%5C_score%7D%20%5Ctimes%200.25%20%5C%5C%26%5Cquad%20%2B%20%5Ctext%7Btrans%5C_to%5C_limit%5C_score%7D%20%5Ctimes%200.3%20%5C%5C%26%5Cquad%20%2B%20%5Ctext%7Btrans%5C_change%5C_q4q1%5C_score%7D%20%5Ctimes%200.3%20%5C%5C%26%5Cquad%20%2B%20%5Ctext%7Btrans%5C_to%5C_age%5C_score%7D%20%5Ctimes%200.15%5Cend%7Balign*%7D#0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cogs.com/eqnedit.php?latex=%5Cbegin%7Balign*%7D%5Ctext%7Bmain%5C_card%5C_score%7D%20%26%3D%20%5Ctext%7Bcard%5C_category%5C_score%7D%20%5Ctimes%200.4%20%5C%5C%26%5Cquad%20%2B%20%5Ctext%7Bmonths%5C_inactive%5C_score%7D%20%5Ctimes%200.25%20%5C%5C%26%5Cquad%20%2B%20%5Ctext%7Bincome%5C_trans%5C_score%7D%20%5Ctimes%200.35%5Cend%7Balign*%7D#0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cogs.com/eqnedit.php?latex=%5Cbegin%7Balign*%7D%5Ctext%7Bfinancial%5C_literacy%5C_score%7D%20%26%3D%20%5Ctext%7Bage%5C_product%5C_score%7D%20%5Ctimes%200.3%20%5C%5C%26%5Cquad%20%2B%20%20%5Ctext%7Beducation%5C_level%5C_score%7D%20%5Ctimes%200.2%20%5C%5C%26%5Cquad%20%2B%20%20%5Ctext%7Bcontact%5C_score%7D%20%5Ctimes%200.2%20%5C%5C%26%5Cquad%20%2B%20%5Ctext%7Bincome%5C_card%5C_score%7D%20%5Ctimes%200.3%5Cend%7Balign*%7D#0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cogs.com/eqnedit.php?latex=%5Cbegin%7Balign*%7D%5Ctext%7Bvaluable%5C_customer%5C_score%7D%20%26%3D%20%5Ctext%7Btotal%5C_trans%5C_amt%5C_score%7D%20%5Ctimes%200.3%20%5C%5C%26%5Cquad%20%2B%20%5Ctext%7Bdependent%5C_count%5C_score%7D%20%5Ctimes%200.15%20%5C%5C%26%5Cquad%20%2B%20%5Ctext%7Bspent%5C_amt%5C_score%7D%20%5Ctimes%200.2%20%5C%5C%26%5Cquad%20%2B%20%5Ctext%7Bcard%5C_balance%5C_score%7D%20%5Ctimes%200.2%20%5C%5C%26%5Cquad%20%2B%20%5Ctext%7Brevolving%5C_trans%5C_score%7D%20%5Ctimes%200.15%5Cend%7Balign*%7D#0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7E62F8E-A7F9-433C-AD82-15814135C48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7AA1E4F-8432-AAB9-2E83-40E77F2BF5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5784D7D-AD62-046E-1603-AABD206E03B0}"/>
              </a:ext>
            </a:extLst>
          </p:cNvPr>
          <p:cNvGrpSpPr/>
          <p:nvPr/>
        </p:nvGrpSpPr>
        <p:grpSpPr>
          <a:xfrm>
            <a:off x="2203159" y="2398775"/>
            <a:ext cx="7718780" cy="1968116"/>
            <a:chOff x="2203159" y="2331098"/>
            <a:chExt cx="7718780" cy="196811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D050920-EB61-67CA-2D54-859D23EAFE6C}"/>
                </a:ext>
              </a:extLst>
            </p:cNvPr>
            <p:cNvGrpSpPr/>
            <p:nvPr/>
          </p:nvGrpSpPr>
          <p:grpSpPr>
            <a:xfrm>
              <a:off x="4979020" y="2331098"/>
              <a:ext cx="2167054" cy="768458"/>
              <a:chOff x="8909823" y="398401"/>
              <a:chExt cx="3282177" cy="738121"/>
            </a:xfrm>
            <a:solidFill>
              <a:schemeClr val="accent6"/>
            </a:solidFill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67B1BCA2-85EC-4A45-20A5-1831EDC25659}"/>
                  </a:ext>
                </a:extLst>
              </p:cNvPr>
              <p:cNvSpPr/>
              <p:nvPr/>
            </p:nvSpPr>
            <p:spPr>
              <a:xfrm>
                <a:off x="10844526" y="398401"/>
                <a:ext cx="1347474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</a:endParaRPr>
              </a:p>
            </p:txBody>
          </p:sp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46EAE8D-C96E-B889-FE00-9A54298C4F9A}"/>
                  </a:ext>
                </a:extLst>
              </p:cNvPr>
              <p:cNvSpPr/>
              <p:nvPr/>
            </p:nvSpPr>
            <p:spPr>
              <a:xfrm>
                <a:off x="9963513" y="398401"/>
                <a:ext cx="724895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</a:endParaRPr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A5DE3AF4-36AE-FAC2-B1AA-E888188E7D38}"/>
                  </a:ext>
                </a:extLst>
              </p:cNvPr>
              <p:cNvSpPr/>
              <p:nvPr/>
            </p:nvSpPr>
            <p:spPr>
              <a:xfrm>
                <a:off x="9283289" y="398401"/>
                <a:ext cx="524106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363BC21-4C23-551F-0DD2-3A68A74D454A}"/>
                  </a:ext>
                </a:extLst>
              </p:cNvPr>
              <p:cNvSpPr/>
              <p:nvPr/>
            </p:nvSpPr>
            <p:spPr>
              <a:xfrm>
                <a:off x="8909823" y="398401"/>
                <a:ext cx="217347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FC8205-673D-EC51-5910-A731A63C739F}"/>
                </a:ext>
              </a:extLst>
            </p:cNvPr>
            <p:cNvSpPr txBox="1"/>
            <p:nvPr/>
          </p:nvSpPr>
          <p:spPr>
            <a:xfrm>
              <a:off x="2203159" y="3283551"/>
              <a:ext cx="771878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accent6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신용카드 데이터를 활용한</a:t>
              </a:r>
              <a:endParaRPr lang="en-US" altLang="ko-KR" sz="2000" dirty="0">
                <a:solidFill>
                  <a:schemeClr val="accent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  <a:p>
              <a:pPr algn="ctr"/>
              <a:r>
                <a:rPr lang="ko-KR" altLang="en-US" sz="4000" dirty="0">
                  <a:solidFill>
                    <a:schemeClr val="accent6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이탈 요인 분석 및 고객 유치 방안 도모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7D9C1B5-009C-3561-3C26-BD000D90613E}"/>
              </a:ext>
            </a:extLst>
          </p:cNvPr>
          <p:cNvSpPr txBox="1"/>
          <p:nvPr/>
        </p:nvSpPr>
        <p:spPr>
          <a:xfrm>
            <a:off x="89210" y="99950"/>
            <a:ext cx="28905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accent6"/>
                </a:solidFill>
                <a:latin typeface="Sandoll 고딕Neo2 Light" panose="020B0600000101010101" pitchFamily="34" charset="-127"/>
                <a:ea typeface="Sandoll 고딕Neo2 Light" panose="020B0600000101010101" pitchFamily="34" charset="-127"/>
              </a:rPr>
              <a:t>TEAM </a:t>
            </a:r>
            <a:r>
              <a:rPr lang="ko-KR" altLang="en-US" sz="1100" dirty="0">
                <a:solidFill>
                  <a:schemeClr val="accent6"/>
                </a:solidFill>
                <a:latin typeface="Sandoll 고딕Neo2 Light" panose="020B0600000101010101" pitchFamily="34" charset="-127"/>
                <a:ea typeface="Sandoll 고딕Neo2 Light" panose="020B0600000101010101" pitchFamily="34" charset="-127"/>
              </a:rPr>
              <a:t>임정 </a:t>
            </a:r>
            <a:r>
              <a:rPr lang="en-US" altLang="ko-KR" sz="1100" dirty="0">
                <a:solidFill>
                  <a:schemeClr val="accent6"/>
                </a:solidFill>
                <a:latin typeface="Sandoll 고딕Neo2 Light" panose="020B0600000101010101" pitchFamily="34" charset="-127"/>
                <a:ea typeface="Sandoll 고딕Neo2 Light" panose="020B0600000101010101" pitchFamily="34" charset="-127"/>
              </a:rPr>
              <a:t>1</a:t>
            </a:r>
            <a:r>
              <a:rPr lang="ko-KR" altLang="en-US" sz="1100" dirty="0">
                <a:solidFill>
                  <a:schemeClr val="accent6"/>
                </a:solidFill>
                <a:latin typeface="Sandoll 고딕Neo2 Light" panose="020B0600000101010101" pitchFamily="34" charset="-127"/>
                <a:ea typeface="Sandoll 고딕Neo2 Light" panose="020B0600000101010101" pitchFamily="34" charset="-127"/>
              </a:rPr>
              <a:t>조</a:t>
            </a:r>
            <a:r>
              <a:rPr lang="en-US" altLang="ko-KR" sz="1100" dirty="0">
                <a:solidFill>
                  <a:schemeClr val="accent6"/>
                </a:solidFill>
                <a:latin typeface="Sandoll 고딕Neo2 Light" panose="020B0600000101010101" pitchFamily="34" charset="-127"/>
                <a:ea typeface="Sandoll 고딕Neo2 Light" panose="020B0600000101010101" pitchFamily="34" charset="-127"/>
              </a:rPr>
              <a:t>    </a:t>
            </a:r>
            <a:r>
              <a:rPr lang="ko-KR" altLang="en-US" sz="1100" dirty="0" err="1">
                <a:solidFill>
                  <a:schemeClr val="accent6"/>
                </a:solidFill>
                <a:latin typeface="Sandoll 고딕Neo2 Light" panose="020B0600000101010101" pitchFamily="34" charset="-127"/>
                <a:ea typeface="Sandoll 고딕Neo2 Light" panose="020B0600000101010101" pitchFamily="34" charset="-127"/>
              </a:rPr>
              <a:t>김희령</a:t>
            </a:r>
            <a:r>
              <a:rPr lang="ko-KR" altLang="en-US" sz="1100" dirty="0">
                <a:solidFill>
                  <a:schemeClr val="accent6"/>
                </a:solidFill>
                <a:latin typeface="Sandoll 고딕Neo2 Light" panose="020B0600000101010101" pitchFamily="34" charset="-127"/>
                <a:ea typeface="Sandoll 고딕Neo2 Light" panose="020B0600000101010101" pitchFamily="34" charset="-127"/>
              </a:rPr>
              <a:t> </a:t>
            </a:r>
            <a:r>
              <a:rPr lang="en-US" altLang="ko-KR" sz="1100" dirty="0">
                <a:solidFill>
                  <a:schemeClr val="accent6"/>
                </a:solidFill>
                <a:latin typeface="Sandoll 고딕Neo2 Light" panose="020B0600000101010101" pitchFamily="34" charset="-127"/>
                <a:ea typeface="Sandoll 고딕Neo2 Light" panose="020B0600000101010101" pitchFamily="34" charset="-127"/>
              </a:rPr>
              <a:t>| </a:t>
            </a:r>
            <a:r>
              <a:rPr lang="ko-KR" altLang="en-US" sz="1100" dirty="0">
                <a:solidFill>
                  <a:schemeClr val="accent6"/>
                </a:solidFill>
                <a:latin typeface="Sandoll 고딕Neo2 Light" panose="020B0600000101010101" pitchFamily="34" charset="-127"/>
                <a:ea typeface="Sandoll 고딕Neo2 Light" panose="020B0600000101010101" pitchFamily="34" charset="-127"/>
              </a:rPr>
              <a:t>오수연 </a:t>
            </a:r>
            <a:r>
              <a:rPr lang="en-US" altLang="ko-KR" sz="1100" dirty="0">
                <a:solidFill>
                  <a:schemeClr val="accent6"/>
                </a:solidFill>
                <a:latin typeface="Sandoll 고딕Neo2 Light" panose="020B0600000101010101" pitchFamily="34" charset="-127"/>
                <a:ea typeface="Sandoll 고딕Neo2 Light" panose="020B0600000101010101" pitchFamily="34" charset="-127"/>
              </a:rPr>
              <a:t>| </a:t>
            </a:r>
            <a:r>
              <a:rPr lang="ko-KR" altLang="en-US" sz="1100" dirty="0">
                <a:solidFill>
                  <a:schemeClr val="accent6"/>
                </a:solidFill>
                <a:latin typeface="Sandoll 고딕Neo2 Light" panose="020B0600000101010101" pitchFamily="34" charset="-127"/>
                <a:ea typeface="Sandoll 고딕Neo2 Light" panose="020B0600000101010101" pitchFamily="34" charset="-127"/>
              </a:rPr>
              <a:t>황석준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97033E-F1BC-14BD-500F-1BBD25C3859D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accent6"/>
                </a:solidFill>
                <a:latin typeface="Arial" panose="020B0604020202020204" pitchFamily="34" charset="0"/>
                <a:ea typeface="Pretendard" panose="0200050300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accent6"/>
                </a:solidFill>
                <a:latin typeface="Arial" panose="020B0604020202020204" pitchFamily="34" charset="0"/>
                <a:ea typeface="Pretendard" panose="0200050300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accent6"/>
                </a:solidFill>
                <a:latin typeface="Arial" panose="020B0604020202020204" pitchFamily="34" charset="0"/>
                <a:ea typeface="Pretendard" panose="0200050300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accent6"/>
                </a:solidFill>
                <a:latin typeface="Arial" panose="020B0604020202020204" pitchFamily="34" charset="0"/>
                <a:ea typeface="Pretendard" panose="0200050300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accent6"/>
                </a:solidFill>
                <a:latin typeface="Arial" panose="020B0604020202020204" pitchFamily="34" charset="0"/>
                <a:ea typeface="Pretendard" panose="0200050300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accent6"/>
              </a:solidFill>
              <a:latin typeface="Arial" panose="020B0604020202020204" pitchFamily="34" charset="0"/>
              <a:ea typeface="Pretendard" panose="0200050300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536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accent6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4909618" y="2505670"/>
            <a:ext cx="23727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02 </a:t>
            </a:r>
            <a:r>
              <a:rPr lang="ko-KR" altLang="en-US" sz="5400" dirty="0">
                <a:solidFill>
                  <a:schemeClr val="accent6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분석</a:t>
            </a:r>
            <a:endParaRPr lang="en-US" altLang="ko-KR" sz="5400" dirty="0">
              <a:solidFill>
                <a:schemeClr val="accent6"/>
              </a:solidFill>
              <a:latin typeface="Pretendard ExtraLight" panose="02000303000000020004" pitchFamily="2" charset="-127"/>
              <a:ea typeface="Pretendard ExtraLight" panose="02000303000000020004" pitchFamily="2" charset="-127"/>
              <a:cs typeface="Pretendard ExtraLight" panose="020003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4435934" y="3422159"/>
            <a:ext cx="33201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accent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가설 설정</a:t>
            </a:r>
          </a:p>
        </p:txBody>
      </p:sp>
    </p:spTree>
    <p:extLst>
      <p:ext uri="{BB962C8B-B14F-4D97-AF65-F5344CB8AC3E}">
        <p14:creationId xmlns:p14="http://schemas.microsoft.com/office/powerpoint/2010/main" val="3495676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F7CF71-F210-744A-902B-6BBE8CE2306F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F2F09F-25CF-3F0C-30FD-20022F2FEB53}"/>
              </a:ext>
            </a:extLst>
          </p:cNvPr>
          <p:cNvSpPr txBox="1"/>
          <p:nvPr/>
        </p:nvSpPr>
        <p:spPr>
          <a:xfrm>
            <a:off x="854928" y="109284"/>
            <a:ext cx="18966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가설 설정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E54836-DC28-5A79-3C1B-BF0A3DBE3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48" y="974922"/>
            <a:ext cx="6203252" cy="535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9FE32B0-7C55-C9AA-EB18-E18288725BF7}"/>
              </a:ext>
            </a:extLst>
          </p:cNvPr>
          <p:cNvSpPr/>
          <p:nvPr/>
        </p:nvSpPr>
        <p:spPr>
          <a:xfrm>
            <a:off x="1733006" y="1463040"/>
            <a:ext cx="298994" cy="4174305"/>
          </a:xfrm>
          <a:prstGeom prst="rect">
            <a:avLst/>
          </a:prstGeom>
          <a:noFill/>
          <a:ln w="38100">
            <a:solidFill>
              <a:srgbClr val="FF696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11DC26-654F-AD7D-BA3F-FC65BDF93438}"/>
              </a:ext>
            </a:extLst>
          </p:cNvPr>
          <p:cNvSpPr/>
          <p:nvPr/>
        </p:nvSpPr>
        <p:spPr>
          <a:xfrm>
            <a:off x="2164081" y="1889760"/>
            <a:ext cx="298994" cy="374758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E78DDD-28A8-0B4B-570C-D8CB483C5114}"/>
              </a:ext>
            </a:extLst>
          </p:cNvPr>
          <p:cNvSpPr txBox="1"/>
          <p:nvPr/>
        </p:nvSpPr>
        <p:spPr>
          <a:xfrm>
            <a:off x="6908800" y="1305341"/>
            <a:ext cx="501650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 err="1"/>
              <a:t>히트맵을</a:t>
            </a:r>
            <a:r>
              <a:rPr lang="ko-KR" altLang="en-US" dirty="0"/>
              <a:t> 기준으로 상관관계 높은 칼럼 활용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indent="-226797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i="0" u="none" strike="noStrike" dirty="0">
                <a:solidFill>
                  <a:srgbClr val="000000"/>
                </a:solidFill>
                <a:effectLst/>
                <a:latin typeface="Noto Sans KR" panose="020B0500000000000000" pitchFamily="34" charset="-127"/>
                <a:ea typeface="Noto Sans KR" panose="020B0500000000000000" pitchFamily="34" charset="-127"/>
              </a:rPr>
              <a:t>① </a:t>
            </a: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  <a:t>고객 사용 내역</a:t>
            </a:r>
            <a:endParaRPr lang="ko-KR" altLang="en-US" sz="1600" b="0" dirty="0">
              <a:effectLst/>
            </a:endParaRPr>
          </a:p>
          <a:p>
            <a:pPr marL="525145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  <a:t>상품을 자주 구매하는 사람은 카드를 유지할 것이다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  <a:t>.</a:t>
            </a:r>
          </a:p>
          <a:p>
            <a:pPr marL="525145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  <a:t>부채를 많이 보유한 사람은 이탈할 것이다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  <a:t>.</a:t>
            </a:r>
          </a:p>
          <a:p>
            <a:pPr marL="525145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  <a:t>보유한 상품 수가 적을수록 이탈할 것이다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  <a:t>.</a:t>
            </a:r>
          </a:p>
          <a:p>
            <a:pPr indent="-226797" rtl="0">
              <a:spcBef>
                <a:spcPts val="0"/>
              </a:spcBef>
              <a:spcAft>
                <a:spcPts val="0"/>
              </a:spcAft>
            </a:pPr>
            <a:br>
              <a:rPr lang="ko-KR" altLang="en-US" sz="1600" b="0" dirty="0">
                <a:effectLst/>
              </a:rPr>
            </a:br>
            <a:r>
              <a:rPr lang="ko-KR" altLang="en-US" sz="1600" b="1" i="0" u="none" strike="noStrike" dirty="0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  <a:t>② 인구통계변수</a:t>
            </a:r>
            <a:endParaRPr lang="ko-KR" altLang="en-US" sz="1600" b="0" dirty="0">
              <a:effectLst/>
            </a:endParaRPr>
          </a:p>
          <a:p>
            <a:pPr marL="525145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  <a:t>나이 대비 유지 개월 수가 높을수록 카드를 유지할 것이다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  <a:t>.</a:t>
            </a:r>
          </a:p>
          <a:p>
            <a:pPr marL="525145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  <a:t>나이가 많다면 한도 대비 사용 금액이 적을 것이다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  <a:t>.</a:t>
            </a:r>
          </a:p>
          <a:p>
            <a:pPr marL="525145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  <a:t>나이가 적으면 적을수록 이탈할 것이다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  <a:t>.</a:t>
            </a:r>
          </a:p>
          <a:p>
            <a:pPr marL="525145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  <a:t>부양가족 수가 많으면 카드를 유지할 것이다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ea typeface="Noto Sans KR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711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accent6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4909618" y="2505670"/>
            <a:ext cx="23727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02 </a:t>
            </a:r>
            <a:r>
              <a:rPr lang="ko-KR" altLang="en-US" sz="5400" dirty="0">
                <a:solidFill>
                  <a:schemeClr val="accent6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분석</a:t>
            </a:r>
            <a:endParaRPr lang="en-US" altLang="ko-KR" sz="5400" dirty="0">
              <a:solidFill>
                <a:schemeClr val="accent6"/>
              </a:solidFill>
              <a:latin typeface="Pretendard ExtraLight" panose="02000303000000020004" pitchFamily="2" charset="-127"/>
              <a:ea typeface="Pretendard ExtraLight" panose="02000303000000020004" pitchFamily="2" charset="-127"/>
              <a:cs typeface="Pretendard ExtraLight" panose="020003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1925633" y="3422159"/>
            <a:ext cx="83407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accent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고객 사용 내역 기반 분석</a:t>
            </a:r>
          </a:p>
        </p:txBody>
      </p:sp>
    </p:spTree>
    <p:extLst>
      <p:ext uri="{BB962C8B-B14F-4D97-AF65-F5344CB8AC3E}">
        <p14:creationId xmlns:p14="http://schemas.microsoft.com/office/powerpoint/2010/main" val="2382141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506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제목을 입력하세요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3F71935-73CA-FC1A-EAAB-61D8F8438F30}"/>
              </a:ext>
            </a:extLst>
          </p:cNvPr>
          <p:cNvSpPr txBox="1"/>
          <p:nvPr/>
        </p:nvSpPr>
        <p:spPr>
          <a:xfrm>
            <a:off x="1881769" y="5493554"/>
            <a:ext cx="257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소제목을 입력하세요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D571B41-C67D-0766-588C-561AE8C096C4}"/>
              </a:ext>
            </a:extLst>
          </p:cNvPr>
          <p:cNvSpPr/>
          <p:nvPr/>
        </p:nvSpPr>
        <p:spPr>
          <a:xfrm>
            <a:off x="566632" y="1605776"/>
            <a:ext cx="5209700" cy="34011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C2BB7B2-FC72-1D7C-610A-51A784ACBB62}"/>
              </a:ext>
            </a:extLst>
          </p:cNvPr>
          <p:cNvSpPr/>
          <p:nvPr/>
        </p:nvSpPr>
        <p:spPr>
          <a:xfrm>
            <a:off x="6415668" y="1605775"/>
            <a:ext cx="5209700" cy="34011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4C81251-5CBD-5686-8AFE-64B1C5D90419}"/>
              </a:ext>
            </a:extLst>
          </p:cNvPr>
          <p:cNvSpPr txBox="1"/>
          <p:nvPr/>
        </p:nvSpPr>
        <p:spPr>
          <a:xfrm>
            <a:off x="7730808" y="5493554"/>
            <a:ext cx="257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소제목을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712976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accent6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4909619" y="2505670"/>
            <a:ext cx="23727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02 </a:t>
            </a:r>
            <a:r>
              <a:rPr lang="ko-KR" altLang="en-US" sz="5400" dirty="0">
                <a:solidFill>
                  <a:schemeClr val="accent6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분석</a:t>
            </a:r>
            <a:endParaRPr lang="en-US" altLang="ko-KR" sz="5400" dirty="0">
              <a:solidFill>
                <a:schemeClr val="accent6"/>
              </a:solidFill>
              <a:latin typeface="Pretendard ExtraLight" panose="02000303000000020004" pitchFamily="2" charset="-127"/>
              <a:ea typeface="Pretendard ExtraLight" panose="02000303000000020004" pitchFamily="2" charset="-127"/>
              <a:cs typeface="Pretendard ExtraLight" panose="020003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1925635" y="3422159"/>
            <a:ext cx="83407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accent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인구 통계 변수 기반 분석</a:t>
            </a:r>
          </a:p>
        </p:txBody>
      </p:sp>
    </p:spTree>
    <p:extLst>
      <p:ext uri="{BB962C8B-B14F-4D97-AF65-F5344CB8AC3E}">
        <p14:creationId xmlns:p14="http://schemas.microsoft.com/office/powerpoint/2010/main" val="954481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accent6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4909618" y="2505670"/>
            <a:ext cx="23727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02 </a:t>
            </a:r>
            <a:r>
              <a:rPr lang="ko-KR" altLang="en-US" sz="5400" dirty="0">
                <a:solidFill>
                  <a:schemeClr val="accent6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분석</a:t>
            </a:r>
            <a:endParaRPr lang="en-US" altLang="ko-KR" sz="5400" dirty="0">
              <a:solidFill>
                <a:schemeClr val="accent6"/>
              </a:solidFill>
              <a:latin typeface="Pretendard ExtraLight" panose="02000303000000020004" pitchFamily="2" charset="-127"/>
              <a:ea typeface="Pretendard ExtraLight" panose="02000303000000020004" pitchFamily="2" charset="-127"/>
              <a:cs typeface="Pretendard ExtraLight" panose="020003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2762402" y="3422159"/>
            <a:ext cx="66672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accent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가설 기반 컬럼 제작</a:t>
            </a:r>
          </a:p>
        </p:txBody>
      </p:sp>
    </p:spTree>
    <p:extLst>
      <p:ext uri="{BB962C8B-B14F-4D97-AF65-F5344CB8AC3E}">
        <p14:creationId xmlns:p14="http://schemas.microsoft.com/office/powerpoint/2010/main" val="1874047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089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  <a:ea typeface="Pretendard" panose="02000503000000020004" pitchFamily="50" charset="-127"/>
              </a:rPr>
              <a:t>가설 기반 제작 컬럼 선정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EE3E9F-5ABC-15AD-CF67-DEBA1F675F7F}"/>
              </a:ext>
            </a:extLst>
          </p:cNvPr>
          <p:cNvSpPr/>
          <p:nvPr/>
        </p:nvSpPr>
        <p:spPr>
          <a:xfrm>
            <a:off x="495299" y="1104900"/>
            <a:ext cx="5465375" cy="2552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B17B80-1B65-84F0-0238-050C5DA32C4F}"/>
              </a:ext>
            </a:extLst>
          </p:cNvPr>
          <p:cNvSpPr/>
          <p:nvPr/>
        </p:nvSpPr>
        <p:spPr>
          <a:xfrm>
            <a:off x="6231328" y="1104900"/>
            <a:ext cx="5439972" cy="2552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BA44C7-F572-7A7E-C618-C5B5EF6B9433}"/>
              </a:ext>
            </a:extLst>
          </p:cNvPr>
          <p:cNvSpPr/>
          <p:nvPr/>
        </p:nvSpPr>
        <p:spPr>
          <a:xfrm>
            <a:off x="482599" y="3907230"/>
            <a:ext cx="5465375" cy="25527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10595B-792E-565F-7F6D-1788E53F3D55}"/>
              </a:ext>
            </a:extLst>
          </p:cNvPr>
          <p:cNvSpPr/>
          <p:nvPr/>
        </p:nvSpPr>
        <p:spPr>
          <a:xfrm>
            <a:off x="6218628" y="3907230"/>
            <a:ext cx="5439972" cy="25527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1D0ABB-10EF-97AD-184C-CC419C468603}"/>
              </a:ext>
            </a:extLst>
          </p:cNvPr>
          <p:cNvSpPr/>
          <p:nvPr/>
        </p:nvSpPr>
        <p:spPr>
          <a:xfrm>
            <a:off x="685800" y="12700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89396D-692A-B510-80B2-2962EA6628E7}"/>
              </a:ext>
            </a:extLst>
          </p:cNvPr>
          <p:cNvSpPr/>
          <p:nvPr/>
        </p:nvSpPr>
        <p:spPr>
          <a:xfrm>
            <a:off x="6385914" y="12700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5B60691-B890-87D7-AE4D-181B1FA5DAF2}"/>
              </a:ext>
            </a:extLst>
          </p:cNvPr>
          <p:cNvSpPr/>
          <p:nvPr/>
        </p:nvSpPr>
        <p:spPr>
          <a:xfrm>
            <a:off x="667844" y="41021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FE6DDE-A99D-00CE-A87F-9ECAEFD56B34}"/>
              </a:ext>
            </a:extLst>
          </p:cNvPr>
          <p:cNvSpPr/>
          <p:nvPr/>
        </p:nvSpPr>
        <p:spPr>
          <a:xfrm>
            <a:off x="6367958" y="41021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72054-A09F-A76D-3604-42F29E352CEA}"/>
              </a:ext>
            </a:extLst>
          </p:cNvPr>
          <p:cNvSpPr txBox="1"/>
          <p:nvPr/>
        </p:nvSpPr>
        <p:spPr>
          <a:xfrm flipH="1">
            <a:off x="2044345" y="1381095"/>
            <a:ext cx="23926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Spending Habit</a:t>
            </a:r>
            <a:endParaRPr lang="ko-KR" altLang="en-US" sz="22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2C5CE6-AC11-0FD5-6C89-ACB097759331}"/>
              </a:ext>
            </a:extLst>
          </p:cNvPr>
          <p:cNvSpPr txBox="1"/>
          <p:nvPr/>
        </p:nvSpPr>
        <p:spPr>
          <a:xfrm flipH="1">
            <a:off x="7754974" y="1381095"/>
            <a:ext cx="23926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Main Card</a:t>
            </a:r>
            <a:endParaRPr lang="ko-KR" altLang="en-US" sz="22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AE6703-74C3-3574-6B3D-F7458472368C}"/>
              </a:ext>
            </a:extLst>
          </p:cNvPr>
          <p:cNvSpPr txBox="1"/>
          <p:nvPr/>
        </p:nvSpPr>
        <p:spPr>
          <a:xfrm flipH="1">
            <a:off x="1924711" y="4220857"/>
            <a:ext cx="26319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Financial Literacy</a:t>
            </a:r>
            <a:endParaRPr lang="ko-KR" altLang="en-US" sz="22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0E8F12-B7D7-8F6F-2E1A-8AD39A86C026}"/>
              </a:ext>
            </a:extLst>
          </p:cNvPr>
          <p:cNvSpPr txBox="1"/>
          <p:nvPr/>
        </p:nvSpPr>
        <p:spPr>
          <a:xfrm flipH="1">
            <a:off x="7491042" y="4220857"/>
            <a:ext cx="28951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Valuable Customer</a:t>
            </a:r>
            <a:endParaRPr lang="ko-KR" altLang="en-US" sz="22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5A0C69-DE7B-E45C-5122-54A9BEF00AA2}"/>
              </a:ext>
            </a:extLst>
          </p:cNvPr>
          <p:cNvSpPr txBox="1"/>
          <p:nvPr/>
        </p:nvSpPr>
        <p:spPr>
          <a:xfrm>
            <a:off x="685800" y="2208974"/>
            <a:ext cx="3582712" cy="10230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 i="0" u="none" strike="noStrike" dirty="0">
                <a:solidFill>
                  <a:srgbClr val="000000"/>
                </a:solidFill>
                <a:effectLst/>
              </a:rPr>
              <a:t>소비 습관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</a:rPr>
              <a:t>데이터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</a:rPr>
              <a:t>. </a:t>
            </a:r>
            <a:endParaRPr lang="en-US" altLang="ko-KR" sz="1400" dirty="0">
              <a:solidFill>
                <a:srgbClr val="000000"/>
              </a:solidFill>
            </a:endParaRPr>
          </a:p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</a:rPr>
              <a:t>얼마나 현명하게 소비를 하는지를 나타냄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</a:rPr>
              <a:t>낮을수록 좋은 소비습관을 가짐</a:t>
            </a:r>
            <a:r>
              <a:rPr lang="en-US" altLang="ko-KR" sz="1400" dirty="0">
                <a:solidFill>
                  <a:srgbClr val="000000"/>
                </a:solidFill>
              </a:rPr>
              <a:t>.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ABADCC-2CF3-FFF0-371C-F40C9340B067}"/>
              </a:ext>
            </a:extLst>
          </p:cNvPr>
          <p:cNvSpPr txBox="1"/>
          <p:nvPr/>
        </p:nvSpPr>
        <p:spPr>
          <a:xfrm>
            <a:off x="6385914" y="2208974"/>
            <a:ext cx="4805803" cy="10230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000000"/>
                </a:solidFill>
              </a:rPr>
              <a:t>메인 카드 </a:t>
            </a:r>
            <a:r>
              <a:rPr lang="ko-KR" altLang="en-US" sz="1400" dirty="0">
                <a:solidFill>
                  <a:srgbClr val="000000"/>
                </a:solidFill>
              </a:rPr>
              <a:t>데이터</a:t>
            </a:r>
            <a:endParaRPr lang="en-US" altLang="ko-KR" sz="1400" dirty="0">
              <a:solidFill>
                <a:srgbClr val="000000"/>
              </a:solidFill>
            </a:endParaRPr>
          </a:p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</a:rPr>
              <a:t>고객이 해당 카드를 메인 카드로 사용하고 있는지를 나타냄</a:t>
            </a:r>
            <a:r>
              <a:rPr lang="en-US" altLang="ko-KR" sz="1400" dirty="0">
                <a:solidFill>
                  <a:srgbClr val="000000"/>
                </a:solidFill>
              </a:rPr>
              <a:t>.</a:t>
            </a:r>
          </a:p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</a:rPr>
              <a:t>메인 카드일 확률을 백분율로 나타냄</a:t>
            </a:r>
            <a:r>
              <a:rPr lang="en-US" altLang="ko-KR" sz="1400" dirty="0">
                <a:solidFill>
                  <a:srgbClr val="000000"/>
                </a:solidFill>
              </a:rPr>
              <a:t>.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985B02-23E3-43D2-16A3-BE9094A83F15}"/>
              </a:ext>
            </a:extLst>
          </p:cNvPr>
          <p:cNvSpPr txBox="1"/>
          <p:nvPr/>
        </p:nvSpPr>
        <p:spPr>
          <a:xfrm>
            <a:off x="668623" y="5080648"/>
            <a:ext cx="4449936" cy="10230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 i="0" u="none" strike="noStrike" dirty="0">
                <a:solidFill>
                  <a:srgbClr val="000000"/>
                </a:solidFill>
                <a:effectLst/>
              </a:rPr>
              <a:t>금융 </a:t>
            </a:r>
            <a:r>
              <a:rPr lang="ko-KR" altLang="en-US" sz="1400" b="1" i="0" u="none" strike="noStrike" dirty="0" err="1">
                <a:solidFill>
                  <a:srgbClr val="000000"/>
                </a:solidFill>
                <a:effectLst/>
              </a:rPr>
              <a:t>리터런시</a:t>
            </a:r>
            <a:r>
              <a:rPr lang="ko-KR" altLang="en-US" sz="14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</a:rPr>
              <a:t>데이터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</a:rPr>
              <a:t>고객이 </a:t>
            </a:r>
            <a:r>
              <a:rPr lang="ko-KR" altLang="en-US" sz="1400" b="1" i="0" u="none" strike="noStrike" dirty="0">
                <a:solidFill>
                  <a:srgbClr val="000000"/>
                </a:solidFill>
                <a:effectLst/>
              </a:rPr>
              <a:t>금융에 대해 얼마나 이해하고 있는지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</a:rPr>
              <a:t>를 나타냄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</a:rPr>
              <a:t>높을수록 금융에 높은 이해도를 가짐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DEFA49-281B-3993-9A77-25EF1B4747CB}"/>
              </a:ext>
            </a:extLst>
          </p:cNvPr>
          <p:cNvSpPr txBox="1"/>
          <p:nvPr/>
        </p:nvSpPr>
        <p:spPr>
          <a:xfrm>
            <a:off x="6367958" y="5080647"/>
            <a:ext cx="4094069" cy="10230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1" i="0" u="none" strike="noStrike" dirty="0">
                <a:solidFill>
                  <a:srgbClr val="000000"/>
                </a:solidFill>
                <a:effectLst/>
              </a:rPr>
              <a:t>우량 고객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</a:rPr>
              <a:t>데이터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</a:endParaRPr>
          </a:p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</a:rPr>
              <a:t>기업에 고객이 </a:t>
            </a:r>
            <a:r>
              <a:rPr lang="ko-KR" altLang="en-US" sz="1400" b="1" dirty="0">
                <a:solidFill>
                  <a:srgbClr val="000000"/>
                </a:solidFill>
              </a:rPr>
              <a:t>얼마나 가치를 가지는지</a:t>
            </a:r>
            <a:r>
              <a:rPr lang="ko-KR" altLang="en-US" sz="1400" dirty="0">
                <a:solidFill>
                  <a:srgbClr val="000000"/>
                </a:solidFill>
              </a:rPr>
              <a:t>를 나타냄</a:t>
            </a:r>
            <a:r>
              <a:rPr lang="en-US" altLang="ko-KR" sz="1400" dirty="0">
                <a:solidFill>
                  <a:srgbClr val="000000"/>
                </a:solidFill>
              </a:rPr>
              <a:t>.</a:t>
            </a:r>
          </a:p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</a:rPr>
              <a:t>높을수록 </a:t>
            </a:r>
            <a:r>
              <a:rPr lang="ko-KR" altLang="en-US" sz="1400" b="0" i="0" u="none" strike="noStrike" dirty="0" err="1">
                <a:solidFill>
                  <a:srgbClr val="000000"/>
                </a:solidFill>
                <a:effectLst/>
              </a:rPr>
              <a:t>고가치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</a:rPr>
              <a:t> 고객임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85991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089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  <a:ea typeface="Pretendard" panose="02000503000000020004" pitchFamily="50" charset="-127"/>
              </a:rPr>
              <a:t>가설 기반 제작 컬럼 선정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EE3E9F-5ABC-15AD-CF67-DEBA1F675F7F}"/>
              </a:ext>
            </a:extLst>
          </p:cNvPr>
          <p:cNvSpPr/>
          <p:nvPr/>
        </p:nvSpPr>
        <p:spPr>
          <a:xfrm>
            <a:off x="495299" y="1104900"/>
            <a:ext cx="5465375" cy="2552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B17B80-1B65-84F0-0238-050C5DA32C4F}"/>
              </a:ext>
            </a:extLst>
          </p:cNvPr>
          <p:cNvSpPr/>
          <p:nvPr/>
        </p:nvSpPr>
        <p:spPr>
          <a:xfrm>
            <a:off x="6231328" y="1104900"/>
            <a:ext cx="5439972" cy="2552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BA44C7-F572-7A7E-C618-C5B5EF6B9433}"/>
              </a:ext>
            </a:extLst>
          </p:cNvPr>
          <p:cNvSpPr/>
          <p:nvPr/>
        </p:nvSpPr>
        <p:spPr>
          <a:xfrm>
            <a:off x="482599" y="3907230"/>
            <a:ext cx="5465375" cy="25527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10595B-792E-565F-7F6D-1788E53F3D55}"/>
              </a:ext>
            </a:extLst>
          </p:cNvPr>
          <p:cNvSpPr/>
          <p:nvPr/>
        </p:nvSpPr>
        <p:spPr>
          <a:xfrm>
            <a:off x="6218628" y="3907230"/>
            <a:ext cx="5439972" cy="25527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1D0ABB-10EF-97AD-184C-CC419C468603}"/>
              </a:ext>
            </a:extLst>
          </p:cNvPr>
          <p:cNvSpPr/>
          <p:nvPr/>
        </p:nvSpPr>
        <p:spPr>
          <a:xfrm>
            <a:off x="685800" y="12700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89396D-692A-B510-80B2-2962EA6628E7}"/>
              </a:ext>
            </a:extLst>
          </p:cNvPr>
          <p:cNvSpPr/>
          <p:nvPr/>
        </p:nvSpPr>
        <p:spPr>
          <a:xfrm>
            <a:off x="6385914" y="12700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5B60691-B890-87D7-AE4D-181B1FA5DAF2}"/>
              </a:ext>
            </a:extLst>
          </p:cNvPr>
          <p:cNvSpPr/>
          <p:nvPr/>
        </p:nvSpPr>
        <p:spPr>
          <a:xfrm>
            <a:off x="667844" y="41021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FE6DDE-A99D-00CE-A87F-9ECAEFD56B34}"/>
              </a:ext>
            </a:extLst>
          </p:cNvPr>
          <p:cNvSpPr/>
          <p:nvPr/>
        </p:nvSpPr>
        <p:spPr>
          <a:xfrm>
            <a:off x="6367958" y="41021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72054-A09F-A76D-3604-42F29E352CEA}"/>
              </a:ext>
            </a:extLst>
          </p:cNvPr>
          <p:cNvSpPr txBox="1"/>
          <p:nvPr/>
        </p:nvSpPr>
        <p:spPr>
          <a:xfrm flipH="1">
            <a:off x="2044345" y="1381095"/>
            <a:ext cx="23926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Spending Habit</a:t>
            </a:r>
            <a:endParaRPr lang="ko-KR" altLang="en-US" sz="22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2C5CE6-AC11-0FD5-6C89-ACB097759331}"/>
              </a:ext>
            </a:extLst>
          </p:cNvPr>
          <p:cNvSpPr txBox="1"/>
          <p:nvPr/>
        </p:nvSpPr>
        <p:spPr>
          <a:xfrm flipH="1">
            <a:off x="7754974" y="1381095"/>
            <a:ext cx="23926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Main Card</a:t>
            </a:r>
            <a:endParaRPr lang="ko-KR" altLang="en-US" sz="22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AE6703-74C3-3574-6B3D-F7458472368C}"/>
              </a:ext>
            </a:extLst>
          </p:cNvPr>
          <p:cNvSpPr txBox="1"/>
          <p:nvPr/>
        </p:nvSpPr>
        <p:spPr>
          <a:xfrm flipH="1">
            <a:off x="1924711" y="4220857"/>
            <a:ext cx="26319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Financial Literacy</a:t>
            </a:r>
            <a:endParaRPr lang="ko-KR" altLang="en-US" sz="22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0E8F12-B7D7-8F6F-2E1A-8AD39A86C026}"/>
              </a:ext>
            </a:extLst>
          </p:cNvPr>
          <p:cNvSpPr txBox="1"/>
          <p:nvPr/>
        </p:nvSpPr>
        <p:spPr>
          <a:xfrm flipH="1">
            <a:off x="7491042" y="4220857"/>
            <a:ext cx="28951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Valuable Customer</a:t>
            </a:r>
            <a:endParaRPr lang="ko-KR" altLang="en-US" sz="22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5A0C69-DE7B-E45C-5122-54A9BEF00AA2}"/>
              </a:ext>
            </a:extLst>
          </p:cNvPr>
          <p:cNvSpPr txBox="1"/>
          <p:nvPr/>
        </p:nvSpPr>
        <p:spPr>
          <a:xfrm>
            <a:off x="685800" y="2047391"/>
            <a:ext cx="3350276" cy="134620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u="none" strike="noStrike" dirty="0" err="1">
                <a:solidFill>
                  <a:srgbClr val="000000"/>
                </a:solidFill>
                <a:effectLst/>
              </a:rPr>
              <a:t>리볼빙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</a:rPr>
              <a:t> 잔액이 많다면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</a:rPr>
              <a:t>-</a:t>
            </a:r>
          </a:p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</a:rPr>
              <a:t>신용 한도 대비 거래 금액이 많다면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</a:rPr>
              <a:t> -</a:t>
            </a:r>
          </a:p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</a:rPr>
              <a:t>나이가 어리면서 높은 금액을 쓴다면 </a:t>
            </a:r>
            <a:r>
              <a:rPr lang="en-US" altLang="ko-KR" sz="1400" dirty="0">
                <a:solidFill>
                  <a:srgbClr val="000000"/>
                </a:solidFill>
              </a:rPr>
              <a:t>-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</a:endParaRPr>
          </a:p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</a:rPr>
              <a:t>분기별 소비 금액이 일정하다면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</a:rPr>
              <a:t>+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ABADCC-2CF3-FFF0-371C-F40C9340B067}"/>
              </a:ext>
            </a:extLst>
          </p:cNvPr>
          <p:cNvSpPr txBox="1"/>
          <p:nvPr/>
        </p:nvSpPr>
        <p:spPr>
          <a:xfrm>
            <a:off x="6385914" y="2208974"/>
            <a:ext cx="3072957" cy="102303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</a:rPr>
              <a:t>카드의 등급이 높다면 </a:t>
            </a:r>
            <a:r>
              <a:rPr lang="en-US" altLang="ko-KR" sz="1400" dirty="0">
                <a:solidFill>
                  <a:srgbClr val="000000"/>
                </a:solidFill>
              </a:rPr>
              <a:t>+</a:t>
            </a:r>
          </a:p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</a:rPr>
              <a:t>비활성화된 기간이 길다면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</a:rPr>
              <a:t>–</a:t>
            </a:r>
          </a:p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</a:rPr>
              <a:t>소득에 비해 결제 금액이 높다면 </a:t>
            </a:r>
            <a:r>
              <a:rPr lang="en-US" altLang="ko-KR" sz="1400" dirty="0">
                <a:solidFill>
                  <a:srgbClr val="000000"/>
                </a:solidFill>
              </a:rPr>
              <a:t>+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985B02-23E3-43D2-16A3-BE9094A83F15}"/>
              </a:ext>
            </a:extLst>
          </p:cNvPr>
          <p:cNvSpPr txBox="1"/>
          <p:nvPr/>
        </p:nvSpPr>
        <p:spPr>
          <a:xfrm>
            <a:off x="668623" y="4919065"/>
            <a:ext cx="3383940" cy="134620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</a:rPr>
              <a:t>나이가 어리고 보유한 상품이 많다면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</a:rPr>
              <a:t>+</a:t>
            </a:r>
          </a:p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</a:rPr>
              <a:t>최종학력이 높다면 </a:t>
            </a:r>
            <a:r>
              <a:rPr lang="en-US" altLang="ko-KR" sz="1400" dirty="0">
                <a:solidFill>
                  <a:srgbClr val="000000"/>
                </a:solidFill>
              </a:rPr>
              <a:t>+</a:t>
            </a:r>
          </a:p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</a:rPr>
              <a:t>은행 방문 횟수가 많다면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</a:rPr>
              <a:t>+</a:t>
            </a:r>
          </a:p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</a:rPr>
              <a:t>소득 범위대비 카드의 등급이 높다면 </a:t>
            </a:r>
            <a:r>
              <a:rPr lang="en-US" altLang="ko-KR" sz="1400" dirty="0">
                <a:solidFill>
                  <a:srgbClr val="000000"/>
                </a:solidFill>
              </a:rPr>
              <a:t>+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DEFA49-281B-3993-9A77-25EF1B4747CB}"/>
              </a:ext>
            </a:extLst>
          </p:cNvPr>
          <p:cNvSpPr txBox="1"/>
          <p:nvPr/>
        </p:nvSpPr>
        <p:spPr>
          <a:xfrm>
            <a:off x="6367958" y="4757481"/>
            <a:ext cx="3584315" cy="166936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</a:rPr>
              <a:t>총 거래 금액이 높다면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</a:rPr>
              <a:t>+</a:t>
            </a:r>
          </a:p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</a:rPr>
              <a:t>부양가족이 많다면 </a:t>
            </a:r>
            <a:r>
              <a:rPr lang="en-US" altLang="ko-KR" sz="1400" dirty="0">
                <a:solidFill>
                  <a:srgbClr val="000000"/>
                </a:solidFill>
              </a:rPr>
              <a:t>+</a:t>
            </a:r>
          </a:p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000000"/>
                </a:solidFill>
              </a:rPr>
              <a:t>각 결제 건당 평균 금액이 높다면 </a:t>
            </a:r>
            <a:r>
              <a:rPr lang="en-US" altLang="ko-KR" sz="1400" dirty="0">
                <a:solidFill>
                  <a:srgbClr val="000000"/>
                </a:solidFill>
              </a:rPr>
              <a:t>+</a:t>
            </a:r>
          </a:p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</a:rPr>
              <a:t>신용 한도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</a:rPr>
              <a:t>–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</a:rPr>
              <a:t>사용 금액이 낮다면 </a:t>
            </a:r>
            <a:r>
              <a:rPr lang="en-US" altLang="ko-KR" sz="1400" dirty="0">
                <a:solidFill>
                  <a:srgbClr val="000000"/>
                </a:solidFill>
              </a:rPr>
              <a:t>+</a:t>
            </a:r>
          </a:p>
          <a:p>
            <a:pPr marL="525145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i="0" u="none" strike="noStrike" dirty="0" err="1">
                <a:solidFill>
                  <a:srgbClr val="000000"/>
                </a:solidFill>
                <a:effectLst/>
              </a:rPr>
              <a:t>리볼빙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</a:rPr>
              <a:t> 잔액이 적고 거래 횟수가 많다면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061393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089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  <a:ea typeface="Pretendard" panose="02000503000000020004" pitchFamily="50" charset="-127"/>
              </a:rPr>
              <a:t>가설 기반 제작 컬럼 선정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EE3E9F-5ABC-15AD-CF67-DEBA1F675F7F}"/>
              </a:ext>
            </a:extLst>
          </p:cNvPr>
          <p:cNvSpPr/>
          <p:nvPr/>
        </p:nvSpPr>
        <p:spPr>
          <a:xfrm>
            <a:off x="495299" y="1104899"/>
            <a:ext cx="5465375" cy="51043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B17B80-1B65-84F0-0238-050C5DA32C4F}"/>
              </a:ext>
            </a:extLst>
          </p:cNvPr>
          <p:cNvSpPr/>
          <p:nvPr/>
        </p:nvSpPr>
        <p:spPr>
          <a:xfrm>
            <a:off x="6231328" y="1104899"/>
            <a:ext cx="5439972" cy="51043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1D0ABB-10EF-97AD-184C-CC419C468603}"/>
              </a:ext>
            </a:extLst>
          </p:cNvPr>
          <p:cNvSpPr/>
          <p:nvPr/>
        </p:nvSpPr>
        <p:spPr>
          <a:xfrm>
            <a:off x="685800" y="12700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89396D-692A-B510-80B2-2962EA6628E7}"/>
              </a:ext>
            </a:extLst>
          </p:cNvPr>
          <p:cNvSpPr/>
          <p:nvPr/>
        </p:nvSpPr>
        <p:spPr>
          <a:xfrm>
            <a:off x="6385914" y="12700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72054-A09F-A76D-3604-42F29E352CEA}"/>
              </a:ext>
            </a:extLst>
          </p:cNvPr>
          <p:cNvSpPr txBox="1"/>
          <p:nvPr/>
        </p:nvSpPr>
        <p:spPr>
          <a:xfrm flipH="1">
            <a:off x="2044345" y="1381095"/>
            <a:ext cx="23926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Spending Habit</a:t>
            </a:r>
            <a:endParaRPr lang="ko-KR" altLang="en-US" sz="22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2C5CE6-AC11-0FD5-6C89-ACB097759331}"/>
              </a:ext>
            </a:extLst>
          </p:cNvPr>
          <p:cNvSpPr txBox="1"/>
          <p:nvPr/>
        </p:nvSpPr>
        <p:spPr>
          <a:xfrm flipH="1">
            <a:off x="7754974" y="1381095"/>
            <a:ext cx="23926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Main Card</a:t>
            </a:r>
            <a:endParaRPr lang="ko-KR" altLang="en-US" sz="22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2D32B6-763B-D011-90CC-9CF36CB3E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30" y="2180028"/>
            <a:ext cx="2300140" cy="1789992"/>
          </a:xfrm>
          <a:prstGeom prst="rect">
            <a:avLst/>
          </a:prstGeom>
          <a:noFill/>
          <a:effectLst>
            <a:outerShdw dist="63500" dir="2400000" algn="ctr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C8FE8D9-0C2E-49BA-D1E6-86DC6AF17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956" y="2180029"/>
            <a:ext cx="2300139" cy="1789991"/>
          </a:xfrm>
          <a:prstGeom prst="rect">
            <a:avLst/>
          </a:prstGeom>
          <a:noFill/>
          <a:effectLst>
            <a:outerShdw dist="63500" dir="2400000" algn="ctr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741B616-292A-5082-C51B-8C0BA0768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30" y="4128208"/>
            <a:ext cx="2300140" cy="1789992"/>
          </a:xfrm>
          <a:prstGeom prst="rect">
            <a:avLst/>
          </a:prstGeom>
          <a:noFill/>
          <a:effectLst>
            <a:outerShdw dist="63500" dir="2400000" algn="ctr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6B6469A-84EF-FB5D-45AC-2AF0C4773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956" y="4128210"/>
            <a:ext cx="2300139" cy="1789991"/>
          </a:xfrm>
          <a:prstGeom prst="rect">
            <a:avLst/>
          </a:prstGeom>
          <a:noFill/>
          <a:effectLst>
            <a:outerShdw dist="63500" dir="2400000" algn="ctr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DAA19E0-6C16-88D7-0453-5310EE9C8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904" y="2180028"/>
            <a:ext cx="2300140" cy="1825792"/>
          </a:xfrm>
          <a:prstGeom prst="rect">
            <a:avLst/>
          </a:prstGeom>
          <a:noFill/>
          <a:effectLst>
            <a:outerShdw dist="63500" dir="2400000" algn="ctr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35FF106-D4D4-8145-601E-6C027036F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735" y="2180028"/>
            <a:ext cx="2311471" cy="1825792"/>
          </a:xfrm>
          <a:prstGeom prst="rect">
            <a:avLst/>
          </a:prstGeom>
          <a:noFill/>
          <a:effectLst>
            <a:outerShdw dist="63500" dir="2400000" algn="ctr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0AB52BCC-FF06-3B4D-AE90-23816DF69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161" y="4169302"/>
            <a:ext cx="2299883" cy="1762945"/>
          </a:xfrm>
          <a:prstGeom prst="rect">
            <a:avLst/>
          </a:prstGeom>
          <a:noFill/>
          <a:effectLst>
            <a:outerShdw dist="63500" dir="2400000" algn="ctr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F693FE69-6D36-F425-EC4F-071D8BB21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8790" y="4169303"/>
            <a:ext cx="2311472" cy="1748898"/>
          </a:xfrm>
          <a:prstGeom prst="rect">
            <a:avLst/>
          </a:prstGeom>
          <a:noFill/>
          <a:effectLst>
            <a:outerShdw dist="63500" dir="2400000" algn="ctr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1738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089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  <a:ea typeface="Pretendard" panose="02000503000000020004" pitchFamily="50" charset="-127"/>
              </a:rPr>
              <a:t>가설 기반 제작 컬럼 선정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BA44C7-F572-7A7E-C618-C5B5EF6B9433}"/>
              </a:ext>
            </a:extLst>
          </p:cNvPr>
          <p:cNvSpPr/>
          <p:nvPr/>
        </p:nvSpPr>
        <p:spPr>
          <a:xfrm>
            <a:off x="482599" y="1104900"/>
            <a:ext cx="5465375" cy="51043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10595B-792E-565F-7F6D-1788E53F3D55}"/>
              </a:ext>
            </a:extLst>
          </p:cNvPr>
          <p:cNvSpPr/>
          <p:nvPr/>
        </p:nvSpPr>
        <p:spPr>
          <a:xfrm>
            <a:off x="6218628" y="1104899"/>
            <a:ext cx="5439972" cy="51043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5B60691-B890-87D7-AE4D-181B1FA5DAF2}"/>
              </a:ext>
            </a:extLst>
          </p:cNvPr>
          <p:cNvSpPr/>
          <p:nvPr/>
        </p:nvSpPr>
        <p:spPr>
          <a:xfrm>
            <a:off x="667844" y="129977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FE6DDE-A99D-00CE-A87F-9ECAEFD56B34}"/>
              </a:ext>
            </a:extLst>
          </p:cNvPr>
          <p:cNvSpPr/>
          <p:nvPr/>
        </p:nvSpPr>
        <p:spPr>
          <a:xfrm>
            <a:off x="6367958" y="129977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AE6703-74C3-3574-6B3D-F7458472368C}"/>
              </a:ext>
            </a:extLst>
          </p:cNvPr>
          <p:cNvSpPr txBox="1"/>
          <p:nvPr/>
        </p:nvSpPr>
        <p:spPr>
          <a:xfrm flipH="1">
            <a:off x="1924711" y="1418527"/>
            <a:ext cx="26319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Financial Literacy</a:t>
            </a:r>
            <a:endParaRPr lang="ko-KR" altLang="en-US" sz="22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0E8F12-B7D7-8F6F-2E1A-8AD39A86C026}"/>
              </a:ext>
            </a:extLst>
          </p:cNvPr>
          <p:cNvSpPr txBox="1"/>
          <p:nvPr/>
        </p:nvSpPr>
        <p:spPr>
          <a:xfrm flipH="1">
            <a:off x="7491042" y="1418527"/>
            <a:ext cx="28951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Valuable Customer</a:t>
            </a:r>
            <a:endParaRPr lang="ko-KR" altLang="en-US" sz="2200" b="1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64EE273-6986-4A92-39C9-A6BC68436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9516" y="2180028"/>
            <a:ext cx="2298967" cy="1789992"/>
          </a:xfrm>
          <a:prstGeom prst="rect">
            <a:avLst/>
          </a:prstGeom>
          <a:noFill/>
          <a:effectLst>
            <a:outerShdw dist="63500" dir="2400000" algn="ctr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318F4B8-B457-C77F-46FD-19BD894E8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87542" y="2180029"/>
            <a:ext cx="2298966" cy="1789991"/>
          </a:xfrm>
          <a:prstGeom prst="rect">
            <a:avLst/>
          </a:prstGeom>
          <a:noFill/>
          <a:effectLst>
            <a:outerShdw dist="63500" dir="2400000" algn="ctr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5B95C20A-35ED-DAF1-E0F8-A75B72E08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66387" y="4183350"/>
            <a:ext cx="3497797" cy="1748897"/>
          </a:xfrm>
          <a:prstGeom prst="rect">
            <a:avLst/>
          </a:prstGeom>
          <a:noFill/>
          <a:effectLst>
            <a:outerShdw dist="63500" dir="2400000" algn="ctr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>
            <a:extLst>
              <a:ext uri="{FF2B5EF4-FFF2-40B4-BE49-F238E27FC236}">
                <a16:creationId xmlns:a16="http://schemas.microsoft.com/office/drawing/2014/main" id="{56BA4200-1570-6749-C6E7-D77C22676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04904" y="2197472"/>
            <a:ext cx="2300140" cy="1790904"/>
          </a:xfrm>
          <a:prstGeom prst="rect">
            <a:avLst/>
          </a:prstGeom>
          <a:noFill/>
          <a:effectLst>
            <a:outerShdw dist="63500" dir="2400000" algn="ctr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>
            <a:extLst>
              <a:ext uri="{FF2B5EF4-FFF2-40B4-BE49-F238E27FC236}">
                <a16:creationId xmlns:a16="http://schemas.microsoft.com/office/drawing/2014/main" id="{E57A8DC9-051B-C0A9-1247-CE8B946E1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63735" y="2193060"/>
            <a:ext cx="2311471" cy="1799727"/>
          </a:xfrm>
          <a:prstGeom prst="rect">
            <a:avLst/>
          </a:prstGeom>
          <a:noFill/>
          <a:effectLst>
            <a:outerShdw dist="63500" dir="2400000" algn="ctr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4">
            <a:extLst>
              <a:ext uri="{FF2B5EF4-FFF2-40B4-BE49-F238E27FC236}">
                <a16:creationId xmlns:a16="http://schemas.microsoft.com/office/drawing/2014/main" id="{6C7BD742-8320-531C-1EDD-E9544517C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22988" y="4169302"/>
            <a:ext cx="2264229" cy="1762945"/>
          </a:xfrm>
          <a:prstGeom prst="rect">
            <a:avLst/>
          </a:prstGeom>
          <a:noFill/>
          <a:effectLst>
            <a:outerShdw dist="63500" dir="2400000" algn="ctr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6">
            <a:extLst>
              <a:ext uri="{FF2B5EF4-FFF2-40B4-BE49-F238E27FC236}">
                <a16:creationId xmlns:a16="http://schemas.microsoft.com/office/drawing/2014/main" id="{B2A675E5-1658-DAFC-5DBF-0B2110C14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01432" y="4169303"/>
            <a:ext cx="2246188" cy="1748898"/>
          </a:xfrm>
          <a:prstGeom prst="rect">
            <a:avLst/>
          </a:prstGeom>
          <a:noFill/>
          <a:effectLst>
            <a:outerShdw dist="63500" dir="2400000" algn="ctr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>
            <a:extLst>
              <a:ext uri="{FF2B5EF4-FFF2-40B4-BE49-F238E27FC236}">
                <a16:creationId xmlns:a16="http://schemas.microsoft.com/office/drawing/2014/main" id="{D395CBED-7459-4169-1B90-AFE56BC24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72600" y="2841565"/>
            <a:ext cx="2862072" cy="2256908"/>
          </a:xfrm>
          <a:prstGeom prst="rect">
            <a:avLst/>
          </a:prstGeom>
          <a:noFill/>
          <a:effectLst>
            <a:outerShdw blurRad="520700" sx="120000" sy="120000" algn="ctr" rotWithShape="0">
              <a:schemeClr val="tx2">
                <a:lumMod val="75000"/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4">
            <a:extLst>
              <a:ext uri="{FF2B5EF4-FFF2-40B4-BE49-F238E27FC236}">
                <a16:creationId xmlns:a16="http://schemas.microsoft.com/office/drawing/2014/main" id="{8B0FBD63-A16E-6C7B-0080-5F5F5B5DC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74008" y="2841565"/>
            <a:ext cx="2862072" cy="2256908"/>
          </a:xfrm>
          <a:prstGeom prst="rect">
            <a:avLst/>
          </a:prstGeom>
          <a:noFill/>
          <a:effectLst>
            <a:outerShdw dist="63500" dir="2400000" algn="ctr" rotWithShape="0">
              <a:schemeClr val="accent2">
                <a:lumMod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255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40EC6A1-67C3-DA63-7B6D-5DEFB72A85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BADEBF-3BEB-5A02-135E-F8410EED01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17EA9F6-6252-DCA0-76EB-899BE8D59797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accent6"/>
          </a:solidFill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D466E74-5CC2-4379-F2BC-8B05EF7BB056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7B028A5-AAF5-9125-F9FD-B47BE82015F8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3921677-86B1-E3F6-B4A3-4FA06AE38E7E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357DAFB-622F-BA9B-8F7E-9E3A7143612A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D318EF6-AEB1-3244-CA6B-AE2D9D7C41CF}"/>
              </a:ext>
            </a:extLst>
          </p:cNvPr>
          <p:cNvSpPr txBox="1"/>
          <p:nvPr/>
        </p:nvSpPr>
        <p:spPr>
          <a:xfrm>
            <a:off x="892098" y="490242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목차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E5079C-5BFF-B6E8-1345-B3B9E016BCCF}"/>
              </a:ext>
            </a:extLst>
          </p:cNvPr>
          <p:cNvSpPr txBox="1"/>
          <p:nvPr/>
        </p:nvSpPr>
        <p:spPr>
          <a:xfrm>
            <a:off x="1888368" y="674907"/>
            <a:ext cx="13035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Contents</a:t>
            </a:r>
            <a:endParaRPr lang="ko-KR" altLang="en-US" sz="2000" b="1" dirty="0">
              <a:solidFill>
                <a:schemeClr val="accent6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221468-E0EB-C851-620C-B26C7964B630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accent6"/>
                </a:solidFill>
                <a:latin typeface="Arial" panose="020B0604020202020204" pitchFamily="34" charset="0"/>
                <a:ea typeface="Pretendard" panose="0200050300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accent6"/>
                </a:solidFill>
                <a:latin typeface="Arial" panose="020B0604020202020204" pitchFamily="34" charset="0"/>
                <a:ea typeface="Pretendard" panose="0200050300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accent6"/>
                </a:solidFill>
                <a:latin typeface="Arial" panose="020B0604020202020204" pitchFamily="34" charset="0"/>
                <a:ea typeface="Pretendard" panose="0200050300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accent6"/>
                </a:solidFill>
                <a:latin typeface="Arial" panose="020B0604020202020204" pitchFamily="34" charset="0"/>
                <a:ea typeface="Pretendard" panose="0200050300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accent6"/>
                </a:solidFill>
                <a:latin typeface="Arial" panose="020B0604020202020204" pitchFamily="34" charset="0"/>
                <a:ea typeface="Pretendard" panose="0200050300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accent6"/>
              </a:solidFill>
              <a:latin typeface="Arial" panose="020B0604020202020204" pitchFamily="34" charset="0"/>
              <a:ea typeface="Pretendard" panose="02000503000000020004" pitchFamily="50" charset="-127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C3D05D-D449-C2E5-3759-35CDD8D177D2}"/>
              </a:ext>
            </a:extLst>
          </p:cNvPr>
          <p:cNvSpPr/>
          <p:nvPr/>
        </p:nvSpPr>
        <p:spPr>
          <a:xfrm>
            <a:off x="892098" y="1802682"/>
            <a:ext cx="1828800" cy="400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accent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01 </a:t>
            </a:r>
            <a:r>
              <a:rPr lang="ko-KR" altLang="en-US" dirty="0">
                <a:solidFill>
                  <a:schemeClr val="accent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데이터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F00577-FA64-CFBF-7523-85522BBF6679}"/>
              </a:ext>
            </a:extLst>
          </p:cNvPr>
          <p:cNvSpPr/>
          <p:nvPr/>
        </p:nvSpPr>
        <p:spPr>
          <a:xfrm>
            <a:off x="892098" y="2377447"/>
            <a:ext cx="2878713" cy="3805646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400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데이터 선정 배경 및 목표</a:t>
            </a:r>
            <a:endParaRPr lang="en-US" altLang="ko-KR" sz="1400" dirty="0">
              <a:solidFill>
                <a:schemeClr val="accent6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400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데이터 설명</a:t>
            </a:r>
            <a:endParaRPr lang="en-US" altLang="ko-KR" sz="1400" dirty="0">
              <a:solidFill>
                <a:schemeClr val="accent6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400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데이터 </a:t>
            </a:r>
            <a:r>
              <a:rPr lang="ko-KR" altLang="en-US" sz="1400" dirty="0" err="1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전처리</a:t>
            </a:r>
            <a:endParaRPr lang="ko-KR" altLang="en-US" sz="1400" dirty="0">
              <a:solidFill>
                <a:schemeClr val="accent6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4978B9-7AA3-C58F-4273-946416033FCD}"/>
              </a:ext>
            </a:extLst>
          </p:cNvPr>
          <p:cNvSpPr/>
          <p:nvPr/>
        </p:nvSpPr>
        <p:spPr>
          <a:xfrm>
            <a:off x="7371276" y="1802682"/>
            <a:ext cx="1828800" cy="400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accent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03 </a:t>
            </a:r>
            <a:r>
              <a:rPr lang="ko-KR" altLang="en-US" dirty="0">
                <a:solidFill>
                  <a:schemeClr val="accent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결론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A03279-93A6-A5FF-2959-8AE770CD5C68}"/>
              </a:ext>
            </a:extLst>
          </p:cNvPr>
          <p:cNvSpPr/>
          <p:nvPr/>
        </p:nvSpPr>
        <p:spPr>
          <a:xfrm>
            <a:off x="7371276" y="2377447"/>
            <a:ext cx="2878713" cy="3805646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400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결론 및 기대효과</a:t>
            </a:r>
            <a:endParaRPr lang="en-US" altLang="ko-KR" sz="1400" dirty="0">
              <a:solidFill>
                <a:schemeClr val="accent6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400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참여자 정보 및 기여</a:t>
            </a:r>
            <a:endParaRPr lang="en-US" altLang="ko-KR" sz="1400" dirty="0">
              <a:solidFill>
                <a:schemeClr val="accent6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400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참고문헌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4444A4-04BD-A98E-5DFF-BEDA35DD55C7}"/>
              </a:ext>
            </a:extLst>
          </p:cNvPr>
          <p:cNvSpPr/>
          <p:nvPr/>
        </p:nvSpPr>
        <p:spPr>
          <a:xfrm>
            <a:off x="4131687" y="1802682"/>
            <a:ext cx="1828800" cy="400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accent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02 </a:t>
            </a:r>
            <a:r>
              <a:rPr lang="ko-KR" altLang="en-US" dirty="0">
                <a:solidFill>
                  <a:schemeClr val="accent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A407AC-CB81-FD4A-E8FB-31B4F3423721}"/>
              </a:ext>
            </a:extLst>
          </p:cNvPr>
          <p:cNvSpPr/>
          <p:nvPr/>
        </p:nvSpPr>
        <p:spPr>
          <a:xfrm>
            <a:off x="4131687" y="2377447"/>
            <a:ext cx="2878713" cy="3805646"/>
          </a:xfrm>
          <a:prstGeom prst="rect">
            <a:avLst/>
          </a:prstGeom>
          <a:noFill/>
          <a:ln>
            <a:noFill/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400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가설 설정</a:t>
            </a:r>
            <a:endParaRPr lang="en-US" altLang="ko-KR" sz="1400" dirty="0">
              <a:solidFill>
                <a:schemeClr val="accent6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400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고객 사용 내역 기반 분석</a:t>
            </a:r>
            <a:endParaRPr lang="en-US" altLang="ko-KR" sz="1400" dirty="0">
              <a:solidFill>
                <a:schemeClr val="accent6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400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인구 통계 변수 기반 분석</a:t>
            </a:r>
            <a:endParaRPr lang="en-US" altLang="ko-KR" sz="1400" dirty="0">
              <a:solidFill>
                <a:schemeClr val="accent6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sz="1400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가설 기반 컬럼 제작과 분석</a:t>
            </a:r>
          </a:p>
        </p:txBody>
      </p:sp>
    </p:spTree>
    <p:extLst>
      <p:ext uri="{BB962C8B-B14F-4D97-AF65-F5344CB8AC3E}">
        <p14:creationId xmlns:p14="http://schemas.microsoft.com/office/powerpoint/2010/main" val="3154627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089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  <a:ea typeface="Pretendard" panose="02000503000000020004" pitchFamily="50" charset="-127"/>
              </a:rPr>
              <a:t>가설 기반 제작 컬럼 선정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003F8F-B2A6-296B-6527-33D6D6441505}"/>
              </a:ext>
            </a:extLst>
          </p:cNvPr>
          <p:cNvSpPr txBox="1"/>
          <p:nvPr/>
        </p:nvSpPr>
        <p:spPr>
          <a:xfrm>
            <a:off x="808930" y="2594359"/>
            <a:ext cx="47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6"/>
                </a:solidFill>
                <a:latin typeface="+mj-ea"/>
                <a:ea typeface="+mj-ea"/>
              </a:rPr>
              <a:t>소비습관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57251B0-393C-7C64-35E6-6272A4BF447C}"/>
              </a:ext>
            </a:extLst>
          </p:cNvPr>
          <p:cNvCxnSpPr>
            <a:cxnSpLocks/>
          </p:cNvCxnSpPr>
          <p:nvPr/>
        </p:nvCxnSpPr>
        <p:spPr>
          <a:xfrm>
            <a:off x="6096000" y="637443"/>
            <a:ext cx="0" cy="55831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hlinkClick r:id="rId2"/>
            <a:extLst>
              <a:ext uri="{FF2B5EF4-FFF2-40B4-BE49-F238E27FC236}">
                <a16:creationId xmlns:a16="http://schemas.microsoft.com/office/drawing/2014/main" id="{881D8B3F-489F-3436-35FB-ADF405D33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107" y="3525716"/>
            <a:ext cx="4029075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3D256A8-E293-69F4-DD35-FEC8F26BD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409" y="1953357"/>
            <a:ext cx="3717484" cy="295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6877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089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  <a:ea typeface="Pretendard" panose="02000503000000020004" pitchFamily="50" charset="-127"/>
              </a:rPr>
              <a:t>가설 기반 제작 컬럼 선정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003F8F-B2A6-296B-6527-33D6D6441505}"/>
              </a:ext>
            </a:extLst>
          </p:cNvPr>
          <p:cNvSpPr txBox="1"/>
          <p:nvPr/>
        </p:nvSpPr>
        <p:spPr>
          <a:xfrm>
            <a:off x="808930" y="2594359"/>
            <a:ext cx="47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accent6"/>
                </a:solidFill>
                <a:latin typeface="+mj-ea"/>
                <a:ea typeface="+mj-ea"/>
              </a:rPr>
              <a:t>메인카드</a:t>
            </a:r>
            <a:endParaRPr lang="ko-KR" altLang="en-US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57251B0-393C-7C64-35E6-6272A4BF447C}"/>
              </a:ext>
            </a:extLst>
          </p:cNvPr>
          <p:cNvCxnSpPr>
            <a:cxnSpLocks/>
          </p:cNvCxnSpPr>
          <p:nvPr/>
        </p:nvCxnSpPr>
        <p:spPr>
          <a:xfrm>
            <a:off x="6096000" y="637443"/>
            <a:ext cx="0" cy="55831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83D256A8-E293-69F4-DD35-FEC8F26BD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97409" y="1979733"/>
            <a:ext cx="3717484" cy="289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3"/>
            <a:extLst>
              <a:ext uri="{FF2B5EF4-FFF2-40B4-BE49-F238E27FC236}">
                <a16:creationId xmlns:a16="http://schemas.microsoft.com/office/drawing/2014/main" id="{B146B213-4D21-48CA-D2EB-870694712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656" y="3525716"/>
            <a:ext cx="3609975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1007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089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  <a:ea typeface="Pretendard" panose="02000503000000020004" pitchFamily="50" charset="-127"/>
              </a:rPr>
              <a:t>가설 기반 제작 컬럼 선정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003F8F-B2A6-296B-6527-33D6D6441505}"/>
              </a:ext>
            </a:extLst>
          </p:cNvPr>
          <p:cNvSpPr txBox="1"/>
          <p:nvPr/>
        </p:nvSpPr>
        <p:spPr>
          <a:xfrm>
            <a:off x="808930" y="2594359"/>
            <a:ext cx="47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6"/>
                </a:solidFill>
                <a:latin typeface="+mj-ea"/>
                <a:ea typeface="+mj-ea"/>
              </a:rPr>
              <a:t>금융 </a:t>
            </a:r>
            <a:r>
              <a:rPr lang="ko-KR" altLang="en-US" dirty="0" err="1">
                <a:solidFill>
                  <a:schemeClr val="accent6"/>
                </a:solidFill>
                <a:latin typeface="+mj-ea"/>
                <a:ea typeface="+mj-ea"/>
              </a:rPr>
              <a:t>리터러시</a:t>
            </a:r>
            <a:endParaRPr lang="ko-KR" altLang="en-US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57251B0-393C-7C64-35E6-6272A4BF447C}"/>
              </a:ext>
            </a:extLst>
          </p:cNvPr>
          <p:cNvCxnSpPr>
            <a:cxnSpLocks/>
          </p:cNvCxnSpPr>
          <p:nvPr/>
        </p:nvCxnSpPr>
        <p:spPr>
          <a:xfrm>
            <a:off x="6096000" y="637443"/>
            <a:ext cx="0" cy="55831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83D256A8-E293-69F4-DD35-FEC8F26BD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97409" y="1955606"/>
            <a:ext cx="3717484" cy="294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hlinkClick r:id="rId3"/>
            <a:extLst>
              <a:ext uri="{FF2B5EF4-FFF2-40B4-BE49-F238E27FC236}">
                <a16:creationId xmlns:a16="http://schemas.microsoft.com/office/drawing/2014/main" id="{A37BE2F4-7F03-FE30-A415-B7F7436AC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494" y="3525716"/>
            <a:ext cx="39243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687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089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tx1">
                    <a:lumMod val="85000"/>
                    <a:lumOff val="15000"/>
                  </a:schemeClr>
                </a:solidFill>
                <a:ea typeface="Pretendard" panose="02000503000000020004" pitchFamily="50" charset="-127"/>
              </a:rPr>
              <a:t>가설 기반 제작 컬럼 선정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003F8F-B2A6-296B-6527-33D6D6441505}"/>
              </a:ext>
            </a:extLst>
          </p:cNvPr>
          <p:cNvSpPr txBox="1"/>
          <p:nvPr/>
        </p:nvSpPr>
        <p:spPr>
          <a:xfrm>
            <a:off x="808930" y="2594359"/>
            <a:ext cx="47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6"/>
                </a:solidFill>
                <a:latin typeface="+mj-ea"/>
                <a:ea typeface="+mj-ea"/>
              </a:rPr>
              <a:t>우량고객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57251B0-393C-7C64-35E6-6272A4BF447C}"/>
              </a:ext>
            </a:extLst>
          </p:cNvPr>
          <p:cNvCxnSpPr>
            <a:cxnSpLocks/>
          </p:cNvCxnSpPr>
          <p:nvPr/>
        </p:nvCxnSpPr>
        <p:spPr>
          <a:xfrm>
            <a:off x="6096000" y="637443"/>
            <a:ext cx="0" cy="55831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>
            <a:extLst>
              <a:ext uri="{FF2B5EF4-FFF2-40B4-BE49-F238E27FC236}">
                <a16:creationId xmlns:a16="http://schemas.microsoft.com/office/drawing/2014/main" id="{83D256A8-E293-69F4-DD35-FEC8F26BD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97409" y="1973740"/>
            <a:ext cx="3717484" cy="291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hlinkClick r:id="rId3"/>
            <a:extLst>
              <a:ext uri="{FF2B5EF4-FFF2-40B4-BE49-F238E27FC236}">
                <a16:creationId xmlns:a16="http://schemas.microsoft.com/office/drawing/2014/main" id="{AD0DD89E-9D6A-A5BE-D146-206401791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332" y="3525716"/>
            <a:ext cx="42386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418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5110793" y="2505670"/>
            <a:ext cx="19704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Part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5272698" y="3422159"/>
            <a:ext cx="164660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2590701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accent6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4900001" y="2505670"/>
            <a:ext cx="23920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03 </a:t>
            </a:r>
            <a:r>
              <a:rPr lang="ko-KR" altLang="en-US" sz="5400" dirty="0">
                <a:solidFill>
                  <a:schemeClr val="accent6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결론</a:t>
            </a:r>
            <a:endParaRPr lang="en-US" altLang="ko-KR" sz="5400" dirty="0">
              <a:solidFill>
                <a:schemeClr val="accent6"/>
              </a:solidFill>
              <a:latin typeface="Pretendard ExtraLight" panose="02000303000000020004" pitchFamily="2" charset="-127"/>
              <a:ea typeface="Pretendard ExtraLight" panose="02000303000000020004" pitchFamily="2" charset="-127"/>
              <a:cs typeface="Pretendard ExtraLight" panose="020003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3233683" y="3422159"/>
            <a:ext cx="572464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accent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결론 및 기대효과</a:t>
            </a:r>
          </a:p>
        </p:txBody>
      </p:sp>
    </p:spTree>
    <p:extLst>
      <p:ext uri="{BB962C8B-B14F-4D97-AF65-F5344CB8AC3E}">
        <p14:creationId xmlns:p14="http://schemas.microsoft.com/office/powerpoint/2010/main" val="3173533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accent6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4900001" y="2505670"/>
            <a:ext cx="23920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03 </a:t>
            </a:r>
            <a:r>
              <a:rPr lang="ko-KR" altLang="en-US" sz="5400" dirty="0">
                <a:solidFill>
                  <a:schemeClr val="accent6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결론</a:t>
            </a:r>
            <a:endParaRPr lang="en-US" altLang="ko-KR" sz="5400" dirty="0">
              <a:solidFill>
                <a:schemeClr val="accent6"/>
              </a:solidFill>
              <a:latin typeface="Pretendard ExtraLight" panose="02000303000000020004" pitchFamily="2" charset="-127"/>
              <a:ea typeface="Pretendard ExtraLight" panose="02000303000000020004" pitchFamily="2" charset="-127"/>
              <a:cs typeface="Pretendard ExtraLight" panose="020003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2762400" y="3422159"/>
            <a:ext cx="66672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accent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참여자 정보 및 기여</a:t>
            </a:r>
          </a:p>
        </p:txBody>
      </p:sp>
    </p:spTree>
    <p:extLst>
      <p:ext uri="{BB962C8B-B14F-4D97-AF65-F5344CB8AC3E}">
        <p14:creationId xmlns:p14="http://schemas.microsoft.com/office/powerpoint/2010/main" val="423746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accent6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4900001" y="2505670"/>
            <a:ext cx="23920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03 </a:t>
            </a:r>
            <a:r>
              <a:rPr lang="ko-KR" altLang="en-US" sz="5400" dirty="0">
                <a:solidFill>
                  <a:schemeClr val="accent6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결론</a:t>
            </a:r>
            <a:endParaRPr lang="en-US" altLang="ko-KR" sz="5400" dirty="0">
              <a:solidFill>
                <a:schemeClr val="accent6"/>
              </a:solidFill>
              <a:latin typeface="Pretendard ExtraLight" panose="02000303000000020004" pitchFamily="2" charset="-127"/>
              <a:ea typeface="Pretendard ExtraLight" panose="02000303000000020004" pitchFamily="2" charset="-127"/>
              <a:cs typeface="Pretendard ExtraLight" panose="020003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4541731" y="3422159"/>
            <a:ext cx="31085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accent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참고문헌</a:t>
            </a:r>
          </a:p>
        </p:txBody>
      </p:sp>
    </p:spTree>
    <p:extLst>
      <p:ext uri="{BB962C8B-B14F-4D97-AF65-F5344CB8AC3E}">
        <p14:creationId xmlns:p14="http://schemas.microsoft.com/office/powerpoint/2010/main" val="14454556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28BA8753-4027-5321-A8D3-0E69CFB900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9F39FCE-CF38-E46F-D675-C174DA62E8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D20442-6BE9-9A47-CBDA-BE0CFC989A5B}"/>
              </a:ext>
            </a:extLst>
          </p:cNvPr>
          <p:cNvGrpSpPr/>
          <p:nvPr/>
        </p:nvGrpSpPr>
        <p:grpSpPr>
          <a:xfrm>
            <a:off x="2601022" y="2312055"/>
            <a:ext cx="6967654" cy="2256192"/>
            <a:chOff x="1997926" y="2118733"/>
            <a:chExt cx="8196147" cy="265399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8B3C418-A940-74C1-6EC8-EC7BF6652620}"/>
                </a:ext>
              </a:extLst>
            </p:cNvPr>
            <p:cNvSpPr/>
            <p:nvPr/>
          </p:nvSpPr>
          <p:spPr>
            <a:xfrm>
              <a:off x="1997926" y="2118733"/>
              <a:ext cx="8196147" cy="265399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322D84-595C-F37A-1D57-57CCE0850963}"/>
                </a:ext>
              </a:extLst>
            </p:cNvPr>
            <p:cNvSpPr txBox="1"/>
            <p:nvPr/>
          </p:nvSpPr>
          <p:spPr>
            <a:xfrm>
              <a:off x="4536396" y="2609486"/>
              <a:ext cx="3119216" cy="17015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800" spc="600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</a:rPr>
                <a:t>Q&amp;A</a:t>
              </a:r>
              <a:endParaRPr lang="ko-KR" altLang="en-US" sz="8800" spc="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1A922E5-2D9E-45CE-BCB2-D63C8E9DA3CF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ea typeface="Pretendard" panose="0200050300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ea typeface="Pretendard" panose="0200050300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ea typeface="Pretendard" panose="0200050300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ea typeface="Pretendard" panose="0200050300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ea typeface="Pretendard" panose="0200050300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ea typeface="Pretendard" panose="0200050300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797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C8580A1-21B6-00FB-54CA-ABC0FDC13B49}"/>
              </a:ext>
            </a:extLst>
          </p:cNvPr>
          <p:cNvSpPr/>
          <p:nvPr/>
        </p:nvSpPr>
        <p:spPr>
          <a:xfrm>
            <a:off x="854928" y="3192069"/>
            <a:ext cx="10482145" cy="32310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13965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호도법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8F20C9E-647C-1FB5-E3CD-A95587481EAC}"/>
              </a:ext>
            </a:extLst>
          </p:cNvPr>
          <p:cNvGrpSpPr/>
          <p:nvPr/>
        </p:nvGrpSpPr>
        <p:grpSpPr>
          <a:xfrm>
            <a:off x="854928" y="968292"/>
            <a:ext cx="10482144" cy="2085279"/>
            <a:chOff x="854928" y="1382967"/>
            <a:chExt cx="10482144" cy="208527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6F8DC59-D4B6-AA7E-E2D4-B2E9F3EECDF9}"/>
                </a:ext>
              </a:extLst>
            </p:cNvPr>
            <p:cNvSpPr/>
            <p:nvPr/>
          </p:nvSpPr>
          <p:spPr>
            <a:xfrm>
              <a:off x="854928" y="1382968"/>
              <a:ext cx="2077843" cy="208527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27EC1E5-8355-70E7-A4FE-C9994EAF9497}"/>
                </a:ext>
              </a:extLst>
            </p:cNvPr>
            <p:cNvSpPr/>
            <p:nvPr/>
          </p:nvSpPr>
          <p:spPr>
            <a:xfrm>
              <a:off x="4278351" y="1382967"/>
              <a:ext cx="7058721" cy="208527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610D6AA-90E5-86C2-7129-8929F924551E}"/>
                </a:ext>
              </a:extLst>
            </p:cNvPr>
            <p:cNvSpPr txBox="1"/>
            <p:nvPr/>
          </p:nvSpPr>
          <p:spPr>
            <a:xfrm>
              <a:off x="3368156" y="2102441"/>
              <a:ext cx="4748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600" dirty="0">
                  <a:latin typeface="Pretendard" panose="02000503000000020004" pitchFamily="50" charset="-127"/>
                  <a:ea typeface="Pretendard" panose="02000503000000020004" pitchFamily="50" charset="-127"/>
                </a:rPr>
                <a:t>=</a:t>
              </a:r>
              <a:endParaRPr lang="ko-KR" altLang="en-US" sz="3600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A3ABFD-53EA-2DF8-3CFD-FF421870EA1C}"/>
                </a:ext>
              </a:extLst>
            </p:cNvPr>
            <p:cNvSpPr txBox="1"/>
            <p:nvPr/>
          </p:nvSpPr>
          <p:spPr>
            <a:xfrm>
              <a:off x="1114629" y="2240940"/>
              <a:ext cx="1643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</a:rPr>
                <a:t>1</a:t>
              </a:r>
              <a:r>
                <a:rPr lang="ko-KR" altLang="en-US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</a:rPr>
                <a:t>도</a:t>
              </a:r>
              <a:r>
                <a:rPr lang="en-US" altLang="ko-KR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</a:rPr>
                <a:t>(degree, ˚)</a:t>
              </a:r>
              <a:endParaRPr lang="ko-KR" altLang="en-US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919CB8-340F-BEA0-FEEA-55355A269E93}"/>
                </a:ext>
              </a:extLst>
            </p:cNvPr>
            <p:cNvSpPr txBox="1"/>
            <p:nvPr/>
          </p:nvSpPr>
          <p:spPr>
            <a:xfrm>
              <a:off x="6310345" y="2246731"/>
              <a:ext cx="3082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</a:rPr>
                <a:t>온각</a:t>
              </a:r>
              <a:r>
                <a:rPr lang="en-US" altLang="ko-KR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</a:rPr>
                <a:t>(</a:t>
              </a:r>
              <a:r>
                <a:rPr lang="ko-KR" altLang="en-US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</a:rPr>
                <a:t>일회전각</a:t>
              </a:r>
              <a:r>
                <a:rPr lang="en-US" altLang="ko-KR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</a:rPr>
                <a:t>, 360˚)</a:t>
              </a:r>
              <a:r>
                <a:rPr lang="ko-KR" altLang="en-US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</a:rPr>
                <a:t>의 </a:t>
              </a:r>
              <a:r>
                <a:rPr lang="en-US" altLang="ko-KR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</a:rPr>
                <a:t>1/360</a:t>
              </a:r>
              <a:endParaRPr lang="ko-KR" altLang="en-US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D430C5F-0103-B965-6A9B-52C4F8A78EB1}"/>
              </a:ext>
            </a:extLst>
          </p:cNvPr>
          <p:cNvGrpSpPr/>
          <p:nvPr/>
        </p:nvGrpSpPr>
        <p:grpSpPr>
          <a:xfrm>
            <a:off x="1366899" y="3784538"/>
            <a:ext cx="2238662" cy="2046092"/>
            <a:chOff x="1241308" y="3974325"/>
            <a:chExt cx="2238662" cy="2046092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D402D17D-22F0-5076-3724-694CFC797A70}"/>
                </a:ext>
              </a:extLst>
            </p:cNvPr>
            <p:cNvSpPr/>
            <p:nvPr/>
          </p:nvSpPr>
          <p:spPr>
            <a:xfrm>
              <a:off x="1241308" y="4113559"/>
              <a:ext cx="1906858" cy="190685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AC70EE91-12A9-B307-45C0-3FAC27101D5B}"/>
                </a:ext>
              </a:extLst>
            </p:cNvPr>
            <p:cNvCxnSpPr>
              <a:cxnSpLocks/>
            </p:cNvCxnSpPr>
            <p:nvPr/>
          </p:nvCxnSpPr>
          <p:spPr>
            <a:xfrm>
              <a:off x="2142627" y="5081745"/>
              <a:ext cx="1337343" cy="0"/>
            </a:xfrm>
            <a:prstGeom prst="line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95EE157-38AB-A122-2EBF-4229F85410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3288" y="3974325"/>
              <a:ext cx="785800" cy="1092663"/>
            </a:xfrm>
            <a:prstGeom prst="line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원호 19">
              <a:extLst>
                <a:ext uri="{FF2B5EF4-FFF2-40B4-BE49-F238E27FC236}">
                  <a16:creationId xmlns:a16="http://schemas.microsoft.com/office/drawing/2014/main" id="{8FA75224-B1A0-F018-78E6-E0F46C1950C6}"/>
                </a:ext>
              </a:extLst>
            </p:cNvPr>
            <p:cNvSpPr/>
            <p:nvPr/>
          </p:nvSpPr>
          <p:spPr>
            <a:xfrm>
              <a:off x="2149582" y="4870221"/>
              <a:ext cx="342793" cy="474887"/>
            </a:xfrm>
            <a:prstGeom prst="arc">
              <a:avLst>
                <a:gd name="adj1" fmla="val 16735041"/>
                <a:gd name="adj2" fmla="val 20341662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2BB4D8A-498B-DE63-A3D5-5EF7ADA8A69D}"/>
                </a:ext>
              </a:extLst>
            </p:cNvPr>
            <p:cNvSpPr txBox="1"/>
            <p:nvPr/>
          </p:nvSpPr>
          <p:spPr>
            <a:xfrm>
              <a:off x="2467350" y="4668159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altLang="ko-KR" dirty="0">
                  <a:latin typeface="Pretendard" panose="02000503000000020004" pitchFamily="50" charset="-127"/>
                  <a:ea typeface="Pretendard" panose="02000503000000020004" pitchFamily="50" charset="-127"/>
                </a:rPr>
                <a:t>θ</a:t>
              </a:r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AFFF182-F384-C34C-E8A7-B8F54C403DA0}"/>
                </a:ext>
              </a:extLst>
            </p:cNvPr>
            <p:cNvSpPr txBox="1"/>
            <p:nvPr/>
          </p:nvSpPr>
          <p:spPr>
            <a:xfrm>
              <a:off x="3093815" y="4307512"/>
              <a:ext cx="2648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Pretendard" panose="02000503000000020004" pitchFamily="50" charset="-127"/>
                  <a:ea typeface="Pretendard" panose="02000503000000020004" pitchFamily="50" charset="-127"/>
                </a:rPr>
                <a:t>r</a:t>
              </a:r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2911EC7-44B9-E24C-CA14-437A2E24BAB9}"/>
                </a:ext>
              </a:extLst>
            </p:cNvPr>
            <p:cNvSpPr txBox="1"/>
            <p:nvPr/>
          </p:nvSpPr>
          <p:spPr>
            <a:xfrm>
              <a:off x="2489623" y="5137883"/>
              <a:ext cx="4694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Pretendard" panose="02000503000000020004" pitchFamily="50" charset="-127"/>
                  <a:ea typeface="Pretendard" panose="02000503000000020004" pitchFamily="50" charset="-127"/>
                </a:rPr>
                <a:t>r</a:t>
              </a:r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0FBAFDD-BCA0-21E7-FF3B-9E86C2E78EE8}"/>
              </a:ext>
            </a:extLst>
          </p:cNvPr>
          <p:cNvGrpSpPr/>
          <p:nvPr/>
        </p:nvGrpSpPr>
        <p:grpSpPr>
          <a:xfrm>
            <a:off x="4277448" y="3447388"/>
            <a:ext cx="6801230" cy="1500708"/>
            <a:chOff x="4277448" y="3974325"/>
            <a:chExt cx="6801230" cy="150070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04E74D7-6F44-8AD5-5F5C-B501B5761959}"/>
                </a:ext>
              </a:extLst>
            </p:cNvPr>
            <p:cNvSpPr/>
            <p:nvPr/>
          </p:nvSpPr>
          <p:spPr>
            <a:xfrm>
              <a:off x="4277448" y="3974325"/>
              <a:ext cx="6801230" cy="15007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930EDDC1-4D8D-CFCB-E3B9-B6688D6A96AD}"/>
                </a:ext>
              </a:extLst>
            </p:cNvPr>
            <p:cNvGrpSpPr/>
            <p:nvPr/>
          </p:nvGrpSpPr>
          <p:grpSpPr>
            <a:xfrm>
              <a:off x="6932259" y="4188776"/>
              <a:ext cx="1498019" cy="535903"/>
              <a:chOff x="5941855" y="2958604"/>
              <a:chExt cx="1498019" cy="53590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DA069C6-0234-2CEA-46B8-B29A28EAB819}"/>
                      </a:ext>
                    </a:extLst>
                  </p:cNvPr>
                  <p:cNvSpPr txBox="1"/>
                  <p:nvPr/>
                </p:nvSpPr>
                <p:spPr>
                  <a:xfrm>
                    <a:off x="5941855" y="2971800"/>
                    <a:ext cx="655791" cy="52270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360˚</m:t>
                              </m:r>
                            </m:den>
                          </m:f>
                        </m:oMath>
                      </m:oMathPara>
                    </a14:m>
                    <a:endParaRPr lang="ko-KR" altLang="en-US" dirty="0">
                      <a:latin typeface="Pretendard" panose="02000503000000020004" pitchFamily="50" charset="-127"/>
                      <a:ea typeface="Pretendard" panose="02000503000000020004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4DA069C6-0234-2CEA-46B8-B29A28EAB81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41855" y="2971800"/>
                    <a:ext cx="655791" cy="52270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FA6A911-262A-9310-8059-C864BD397B34}"/>
                      </a:ext>
                    </a:extLst>
                  </p:cNvPr>
                  <p:cNvSpPr txBox="1"/>
                  <p:nvPr/>
                </p:nvSpPr>
                <p:spPr>
                  <a:xfrm>
                    <a:off x="6597646" y="3059783"/>
                    <a:ext cx="23724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ko-KR" altLang="en-US" dirty="0">
                      <a:latin typeface="Pretendard" panose="02000503000000020004" pitchFamily="50" charset="-127"/>
                      <a:ea typeface="Pretendard" panose="02000503000000020004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FA6A911-262A-9310-8059-C864BD397B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97646" y="3059783"/>
                    <a:ext cx="237244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256" r="-5128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3F7887E2-C874-9605-ADCC-CC99F29FE80C}"/>
                      </a:ext>
                    </a:extLst>
                  </p:cNvPr>
                  <p:cNvSpPr txBox="1"/>
                  <p:nvPr/>
                </p:nvSpPr>
                <p:spPr>
                  <a:xfrm>
                    <a:off x="6997189" y="2958604"/>
                    <a:ext cx="442685" cy="52277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oMath>
                      </m:oMathPara>
                    </a14:m>
                    <a:endParaRPr lang="ko-KR" altLang="en-US" dirty="0">
                      <a:latin typeface="Pretendard" panose="02000503000000020004" pitchFamily="50" charset="-127"/>
                      <a:ea typeface="Pretendard" panose="02000503000000020004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3F7887E2-C874-9605-ADCC-CC99F29FE8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97189" y="2958604"/>
                    <a:ext cx="442685" cy="52277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152A5A0-9C72-BC5D-8DA6-87EA53720D30}"/>
                    </a:ext>
                  </a:extLst>
                </p:cNvPr>
                <p:cNvSpPr txBox="1"/>
                <p:nvPr/>
              </p:nvSpPr>
              <p:spPr>
                <a:xfrm>
                  <a:off x="6879073" y="4974998"/>
                  <a:ext cx="164878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∴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𝑟𝑎𝑑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=360˚</m:t>
                        </m:r>
                      </m:oMath>
                    </m:oMathPara>
                  </a14:m>
                  <a:endParaRPr lang="ko-KR" altLang="en-US" dirty="0">
                    <a:latin typeface="Pretendard" panose="02000503000000020004" pitchFamily="50" charset="-127"/>
                    <a:ea typeface="Pretendard" panose="02000503000000020004" pitchFamily="50" charset="-127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152A5A0-9C72-BC5D-8DA6-87EA53720D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9073" y="4974998"/>
                  <a:ext cx="1648785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107" r="-3321" b="-111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C3ACEB3-CD0F-27A9-6C2C-6FD732C7DF92}"/>
                    </a:ext>
                  </a:extLst>
                </p:cNvPr>
                <p:cNvSpPr txBox="1"/>
                <p:nvPr/>
              </p:nvSpPr>
              <p:spPr>
                <a:xfrm>
                  <a:off x="4505026" y="5081745"/>
                  <a:ext cx="88325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ko-KR" altLang="en-US" sz="1400" b="1" i="1" smtClean="0">
                          <a:latin typeface="Cambria Math" panose="02040503050406030204" pitchFamily="18" charset="0"/>
                        </a:rPr>
                        <m:t>𝝅</m:t>
                      </m:r>
                      <m:r>
                        <a:rPr lang="ko-KR" altLang="en-US" sz="1400" b="1" i="0">
                          <a:latin typeface="Cambria Math" panose="02040503050406030204" pitchFamily="18" charset="0"/>
                        </a:rPr>
                        <m:t>는</m:t>
                      </m:r>
                    </m:oMath>
                  </a14:m>
                  <a:r>
                    <a:rPr lang="ko-KR" altLang="en-US" sz="1400" b="1" dirty="0">
                      <a:latin typeface="Pretendard" panose="02000503000000020004" pitchFamily="50" charset="-127"/>
                      <a:ea typeface="Pretendard" panose="02000503000000020004" pitchFamily="50" charset="-127"/>
                    </a:rPr>
                    <a:t> 약 </a:t>
                  </a:r>
                  <a:r>
                    <a:rPr lang="en-US" altLang="ko-KR" sz="1400" b="1" dirty="0">
                      <a:latin typeface="Pretendard" panose="02000503000000020004" pitchFamily="50" charset="-127"/>
                      <a:ea typeface="Pretendard" panose="02000503000000020004" pitchFamily="50" charset="-127"/>
                    </a:rPr>
                    <a:t>3.14</a:t>
                  </a:r>
                  <a:endParaRPr lang="ko-KR" altLang="en-US" sz="1400" b="1" dirty="0">
                    <a:latin typeface="Pretendard" panose="02000503000000020004" pitchFamily="50" charset="-127"/>
                    <a:ea typeface="Pretendard" panose="02000503000000020004" pitchFamily="50" charset="-127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C3ACEB3-CD0F-27A9-6C2C-6FD732C7DF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5026" y="5081745"/>
                  <a:ext cx="883255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4828" t="-25000" r="-11724" b="-472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4BE2511-1DB2-5FB9-1370-058D5774DC78}"/>
              </a:ext>
            </a:extLst>
          </p:cNvPr>
          <p:cNvSpPr txBox="1"/>
          <p:nvPr/>
        </p:nvSpPr>
        <p:spPr>
          <a:xfrm>
            <a:off x="4332994" y="5161372"/>
            <a:ext cx="4405373" cy="966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</a:rPr>
              <a:t>중심각의 크기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</a:rPr>
              <a:t>(θ)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</a:rPr>
              <a:t>는 호의 길이에 비례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</a:rPr>
              <a:t>특별히 혼돈의 우려가 없다면</a:t>
            </a:r>
            <a:r>
              <a:rPr lang="en-US" altLang="ko-KR" sz="1600" dirty="0">
                <a:latin typeface="Pretendard" panose="02000503000000020004" pitchFamily="50" charset="-127"/>
                <a:ea typeface="Pretendard" panose="02000503000000020004" pitchFamily="50" charset="-127"/>
              </a:rPr>
              <a:t>, rad </a:t>
            </a: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</a:rPr>
              <a:t>단위 생략가능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</a:rPr>
              <a:t>각도는 근본적으로 </a:t>
            </a:r>
            <a:r>
              <a:rPr lang="ko-KR" altLang="en-US" sz="1600" dirty="0" err="1">
                <a:latin typeface="Pretendard" panose="02000503000000020004" pitchFamily="50" charset="-127"/>
                <a:ea typeface="Pretendard" panose="02000503000000020004" pitchFamily="50" charset="-127"/>
              </a:rPr>
              <a:t>무차원</a:t>
            </a:r>
            <a:endParaRPr lang="ko-KR" altLang="en-US" sz="1600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5275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5178119" y="2505670"/>
            <a:ext cx="18357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Part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4907213" y="3422159"/>
            <a:ext cx="237757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6257745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5886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표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181E17CF-D31D-B8FC-A911-7825616BC3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466313"/>
              </p:ext>
            </p:extLst>
          </p:nvPr>
        </p:nvGraphicFramePr>
        <p:xfrm>
          <a:off x="854928" y="1261843"/>
          <a:ext cx="10568569" cy="4904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219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4480675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  <a:gridCol w="4480675">
                  <a:extLst>
                    <a:ext uri="{9D8B030D-6E8A-4147-A177-3AD203B41FA5}">
                      <a16:colId xmlns:a16="http://schemas.microsoft.com/office/drawing/2014/main" val="1686686885"/>
                    </a:ext>
                  </a:extLst>
                </a:gridCol>
              </a:tblGrid>
              <a:tr h="817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항목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행 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행 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817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A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817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126794"/>
                  </a:ext>
                </a:extLst>
              </a:tr>
              <a:tr h="817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682185"/>
                  </a:ext>
                </a:extLst>
              </a:tr>
              <a:tr h="817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342245"/>
                  </a:ext>
                </a:extLst>
              </a:tr>
              <a:tr h="8174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</a:t>
                      </a:r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23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43278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22044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다이어그램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DB5EB0EC-1CF4-D99E-4562-C39E45DEE756}"/>
              </a:ext>
            </a:extLst>
          </p:cNvPr>
          <p:cNvSpPr/>
          <p:nvPr/>
        </p:nvSpPr>
        <p:spPr>
          <a:xfrm>
            <a:off x="4568283" y="1170877"/>
            <a:ext cx="3055434" cy="305543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D35E277-C8BD-2A8D-6A88-598CA25114C8}"/>
              </a:ext>
            </a:extLst>
          </p:cNvPr>
          <p:cNvSpPr/>
          <p:nvPr/>
        </p:nvSpPr>
        <p:spPr>
          <a:xfrm>
            <a:off x="3326780" y="3118624"/>
            <a:ext cx="3055434" cy="305543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29960A1-6874-E45D-CD3B-B2B30BCB537C}"/>
              </a:ext>
            </a:extLst>
          </p:cNvPr>
          <p:cNvSpPr/>
          <p:nvPr/>
        </p:nvSpPr>
        <p:spPr>
          <a:xfrm>
            <a:off x="5809786" y="3118624"/>
            <a:ext cx="3055434" cy="305543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A36FD-D036-B453-E16D-948AF5E0A10C}"/>
              </a:ext>
            </a:extLst>
          </p:cNvPr>
          <p:cNvSpPr txBox="1"/>
          <p:nvPr/>
        </p:nvSpPr>
        <p:spPr>
          <a:xfrm>
            <a:off x="5173311" y="2419813"/>
            <a:ext cx="1845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2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7075F6-BC69-8347-FCF0-EE6E440AC838}"/>
              </a:ext>
            </a:extLst>
          </p:cNvPr>
          <p:cNvSpPr txBox="1"/>
          <p:nvPr/>
        </p:nvSpPr>
        <p:spPr>
          <a:xfrm>
            <a:off x="3645595" y="4767670"/>
            <a:ext cx="1845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2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3A6556-1213-BC54-5C03-1BD90D2DC3F9}"/>
              </a:ext>
            </a:extLst>
          </p:cNvPr>
          <p:cNvSpPr txBox="1"/>
          <p:nvPr/>
        </p:nvSpPr>
        <p:spPr>
          <a:xfrm>
            <a:off x="6633267" y="4767670"/>
            <a:ext cx="1845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tx2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0548881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13965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흐름도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42451A-E7CE-9C04-DAD6-C16E4CA7F039}"/>
              </a:ext>
            </a:extLst>
          </p:cNvPr>
          <p:cNvSpPr/>
          <p:nvPr/>
        </p:nvSpPr>
        <p:spPr>
          <a:xfrm>
            <a:off x="888335" y="1447800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9F90A6-D267-67FA-E467-6B746B42BCD5}"/>
              </a:ext>
            </a:extLst>
          </p:cNvPr>
          <p:cNvSpPr/>
          <p:nvPr/>
        </p:nvSpPr>
        <p:spPr>
          <a:xfrm>
            <a:off x="4585956" y="1447800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9C5A58-2758-C56E-2473-FBE15AFC1C8E}"/>
              </a:ext>
            </a:extLst>
          </p:cNvPr>
          <p:cNvSpPr/>
          <p:nvPr/>
        </p:nvSpPr>
        <p:spPr>
          <a:xfrm>
            <a:off x="8283577" y="1447800"/>
            <a:ext cx="2994024" cy="4699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938F1A-6EC8-BC0D-BE2D-C0B877F7C45A}"/>
              </a:ext>
            </a:extLst>
          </p:cNvPr>
          <p:cNvSpPr txBox="1"/>
          <p:nvPr/>
        </p:nvSpPr>
        <p:spPr>
          <a:xfrm>
            <a:off x="4070100" y="3561834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&gt;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9508CA-27E8-FCF4-E262-1FE16A1C29E1}"/>
              </a:ext>
            </a:extLst>
          </p:cNvPr>
          <p:cNvSpPr txBox="1"/>
          <p:nvPr/>
        </p:nvSpPr>
        <p:spPr>
          <a:xfrm>
            <a:off x="7767722" y="3561834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&gt;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657328-6397-5168-BF32-1AA5F8B32000}"/>
              </a:ext>
            </a:extLst>
          </p:cNvPr>
          <p:cNvSpPr/>
          <p:nvPr/>
        </p:nvSpPr>
        <p:spPr>
          <a:xfrm>
            <a:off x="1143000" y="1676400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4EE4A71-9C37-611F-20B9-360FE8CF3CFE}"/>
              </a:ext>
            </a:extLst>
          </p:cNvPr>
          <p:cNvSpPr/>
          <p:nvPr/>
        </p:nvSpPr>
        <p:spPr>
          <a:xfrm>
            <a:off x="4838700" y="1676400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C0CA93C-237E-85DB-7C7B-2852740A2FAA}"/>
              </a:ext>
            </a:extLst>
          </p:cNvPr>
          <p:cNvSpPr/>
          <p:nvPr/>
        </p:nvSpPr>
        <p:spPr>
          <a:xfrm>
            <a:off x="8534400" y="1676400"/>
            <a:ext cx="2514600" cy="355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5CC070-9703-5CF7-1FFE-227328EAF96E}"/>
              </a:ext>
            </a:extLst>
          </p:cNvPr>
          <p:cNvSpPr txBox="1"/>
          <p:nvPr/>
        </p:nvSpPr>
        <p:spPr>
          <a:xfrm>
            <a:off x="1961192" y="3228945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이미지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64E2C9-EA24-A556-1DB4-0375D958ED1E}"/>
              </a:ext>
            </a:extLst>
          </p:cNvPr>
          <p:cNvSpPr txBox="1"/>
          <p:nvPr/>
        </p:nvSpPr>
        <p:spPr>
          <a:xfrm>
            <a:off x="5671845" y="3228945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이미지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CBAB11-08A3-C8FC-F25C-82259276DD80}"/>
              </a:ext>
            </a:extLst>
          </p:cNvPr>
          <p:cNvSpPr txBox="1"/>
          <p:nvPr/>
        </p:nvSpPr>
        <p:spPr>
          <a:xfrm>
            <a:off x="9382498" y="3228945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이미지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9BF350-60C2-6B6F-75DC-2128101B9432}"/>
              </a:ext>
            </a:extLst>
          </p:cNvPr>
          <p:cNvSpPr txBox="1"/>
          <p:nvPr/>
        </p:nvSpPr>
        <p:spPr>
          <a:xfrm>
            <a:off x="1391049" y="544830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</a:rPr>
              <a:t>설명을 입력하세요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40FCA1-E961-94E3-31AE-C9DF088A3BAD}"/>
              </a:ext>
            </a:extLst>
          </p:cNvPr>
          <p:cNvSpPr txBox="1"/>
          <p:nvPr/>
        </p:nvSpPr>
        <p:spPr>
          <a:xfrm>
            <a:off x="5112183" y="544830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</a:rPr>
              <a:t>설명을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3C39FB-07BF-CE2E-1425-A52D5A37AD42}"/>
              </a:ext>
            </a:extLst>
          </p:cNvPr>
          <p:cNvSpPr txBox="1"/>
          <p:nvPr/>
        </p:nvSpPr>
        <p:spPr>
          <a:xfrm>
            <a:off x="8833317" y="5448300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</a:rPr>
              <a:t>설명을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47958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5958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두 가지를 비교하기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CA3E424-E23F-4DFE-83D1-370B0DB343FB}"/>
              </a:ext>
            </a:extLst>
          </p:cNvPr>
          <p:cNvSpPr/>
          <p:nvPr/>
        </p:nvSpPr>
        <p:spPr>
          <a:xfrm>
            <a:off x="495299" y="2463800"/>
            <a:ext cx="5465375" cy="38989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7BAD43D-8A53-BC47-3644-2A1C694C5AC8}"/>
              </a:ext>
            </a:extLst>
          </p:cNvPr>
          <p:cNvSpPr/>
          <p:nvPr/>
        </p:nvSpPr>
        <p:spPr>
          <a:xfrm>
            <a:off x="6231328" y="2463800"/>
            <a:ext cx="5439972" cy="38989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1EC1F19-3AAA-8BD1-C8AC-C7532754A0B3}"/>
              </a:ext>
            </a:extLst>
          </p:cNvPr>
          <p:cNvSpPr/>
          <p:nvPr/>
        </p:nvSpPr>
        <p:spPr>
          <a:xfrm>
            <a:off x="495300" y="1104900"/>
            <a:ext cx="11176000" cy="11938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B56E51-4C67-E6F0-1D8D-1475A790619B}"/>
              </a:ext>
            </a:extLst>
          </p:cNvPr>
          <p:cNvSpPr/>
          <p:nvPr/>
        </p:nvSpPr>
        <p:spPr>
          <a:xfrm>
            <a:off x="808930" y="27774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5D7AEB9-0BDB-83C8-F0F5-09E27B0AA094}"/>
              </a:ext>
            </a:extLst>
          </p:cNvPr>
          <p:cNvSpPr/>
          <p:nvPr/>
        </p:nvSpPr>
        <p:spPr>
          <a:xfrm>
            <a:off x="6502400" y="2777427"/>
            <a:ext cx="4880670" cy="2400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F4EDEC-85FB-FF6A-BDC7-9280C162B156}"/>
              </a:ext>
            </a:extLst>
          </p:cNvPr>
          <p:cNvSpPr txBox="1"/>
          <p:nvPr/>
        </p:nvSpPr>
        <p:spPr>
          <a:xfrm>
            <a:off x="2227192" y="5491354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latin typeface="Pretendard" panose="02000503000000020004" pitchFamily="50" charset="-127"/>
                <a:ea typeface="Pretendard" panose="02000503000000020004" pitchFamily="50" charset="-127"/>
              </a:rPr>
              <a:t>설명을 입력하세요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F8209B-6641-7867-D3A3-5161281E4ADD}"/>
              </a:ext>
            </a:extLst>
          </p:cNvPr>
          <p:cNvSpPr txBox="1"/>
          <p:nvPr/>
        </p:nvSpPr>
        <p:spPr>
          <a:xfrm>
            <a:off x="7929241" y="5491353"/>
            <a:ext cx="2044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latin typeface="Pretendard" panose="02000503000000020004" pitchFamily="50" charset="-127"/>
                <a:ea typeface="Pretendard" panose="02000503000000020004" pitchFamily="50" charset="-127"/>
              </a:rPr>
              <a:t>설명을 입력하세요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D7EB4F3-D946-D09E-AEB4-79CE1E2B0FE7}"/>
              </a:ext>
            </a:extLst>
          </p:cNvPr>
          <p:cNvSpPr txBox="1"/>
          <p:nvPr/>
        </p:nvSpPr>
        <p:spPr>
          <a:xfrm>
            <a:off x="808930" y="1362212"/>
            <a:ext cx="5038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latin typeface="Pretendard" panose="02000503000000020004" pitchFamily="50" charset="-127"/>
                <a:ea typeface="Pretendard" panose="02000503000000020004" pitchFamily="50" charset="-127"/>
              </a:rPr>
              <a:t>두 가지 내용을 포괄하는 내용을 입력하세요</a:t>
            </a:r>
            <a:r>
              <a:rPr lang="en-US" altLang="ko-KR" sz="2400" spc="-150" dirty="0"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endParaRPr lang="ko-KR" altLang="en-US" sz="2400" spc="-150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87427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102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절차를 설명하기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4F414B7-2918-B04A-E7A4-DEB9EBD51E17}"/>
              </a:ext>
            </a:extLst>
          </p:cNvPr>
          <p:cNvSpPr/>
          <p:nvPr/>
        </p:nvSpPr>
        <p:spPr>
          <a:xfrm>
            <a:off x="854928" y="1374636"/>
            <a:ext cx="10440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DDFEEE-A1B3-48BB-E114-1B12CA4EBD88}"/>
              </a:ext>
            </a:extLst>
          </p:cNvPr>
          <p:cNvSpPr/>
          <p:nvPr/>
        </p:nvSpPr>
        <p:spPr>
          <a:xfrm>
            <a:off x="2095500" y="1374636"/>
            <a:ext cx="90424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158FFE7-99F4-40BB-2509-3AB72B25123A}"/>
              </a:ext>
            </a:extLst>
          </p:cNvPr>
          <p:cNvSpPr/>
          <p:nvPr/>
        </p:nvSpPr>
        <p:spPr>
          <a:xfrm>
            <a:off x="854928" y="2644636"/>
            <a:ext cx="10440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C4D1CE-0799-46E3-4696-255FE5667069}"/>
              </a:ext>
            </a:extLst>
          </p:cNvPr>
          <p:cNvSpPr/>
          <p:nvPr/>
        </p:nvSpPr>
        <p:spPr>
          <a:xfrm>
            <a:off x="2095500" y="2644636"/>
            <a:ext cx="90424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38AAE5-BABF-C532-1833-870FDB5547D4}"/>
              </a:ext>
            </a:extLst>
          </p:cNvPr>
          <p:cNvSpPr/>
          <p:nvPr/>
        </p:nvSpPr>
        <p:spPr>
          <a:xfrm>
            <a:off x="854928" y="3914636"/>
            <a:ext cx="10440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48D018-AFE8-8DE9-09ED-D9D1B1AA13AC}"/>
              </a:ext>
            </a:extLst>
          </p:cNvPr>
          <p:cNvSpPr/>
          <p:nvPr/>
        </p:nvSpPr>
        <p:spPr>
          <a:xfrm>
            <a:off x="2095500" y="3914636"/>
            <a:ext cx="90424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0BBA5B-E0EC-BFA5-9D88-B90191F402EE}"/>
              </a:ext>
            </a:extLst>
          </p:cNvPr>
          <p:cNvSpPr/>
          <p:nvPr/>
        </p:nvSpPr>
        <p:spPr>
          <a:xfrm>
            <a:off x="854928" y="5184636"/>
            <a:ext cx="10440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12924A-7550-4719-BB40-BD271A201558}"/>
              </a:ext>
            </a:extLst>
          </p:cNvPr>
          <p:cNvSpPr/>
          <p:nvPr/>
        </p:nvSpPr>
        <p:spPr>
          <a:xfrm>
            <a:off x="2095500" y="5184636"/>
            <a:ext cx="9042400" cy="9875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B22743-5D92-4BB6-AC0C-A796FB5CA878}"/>
              </a:ext>
            </a:extLst>
          </p:cNvPr>
          <p:cNvSpPr txBox="1"/>
          <p:nvPr/>
        </p:nvSpPr>
        <p:spPr>
          <a:xfrm>
            <a:off x="1200438" y="1606808"/>
            <a:ext cx="352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2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1</a:t>
            </a:r>
            <a:endParaRPr lang="ko-KR" altLang="en-US" sz="2800" b="1" dirty="0">
              <a:solidFill>
                <a:schemeClr val="tx2">
                  <a:lumMod val="7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89894B-7ABE-910A-3035-3BE2BE01AE6F}"/>
              </a:ext>
            </a:extLst>
          </p:cNvPr>
          <p:cNvSpPr txBox="1"/>
          <p:nvPr/>
        </p:nvSpPr>
        <p:spPr>
          <a:xfrm>
            <a:off x="1175072" y="2876808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2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2</a:t>
            </a:r>
            <a:endParaRPr lang="ko-KR" altLang="en-US" sz="2800" b="1" dirty="0">
              <a:solidFill>
                <a:schemeClr val="tx2">
                  <a:lumMod val="7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A00806-9C93-30C1-7486-2AC6D1A462E8}"/>
              </a:ext>
            </a:extLst>
          </p:cNvPr>
          <p:cNvSpPr txBox="1"/>
          <p:nvPr/>
        </p:nvSpPr>
        <p:spPr>
          <a:xfrm>
            <a:off x="1201003" y="4146808"/>
            <a:ext cx="352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2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3</a:t>
            </a:r>
            <a:endParaRPr lang="ko-KR" altLang="en-US" sz="2800" b="1" dirty="0">
              <a:solidFill>
                <a:schemeClr val="tx2">
                  <a:lumMod val="7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46D679-CE72-0C37-69E9-D49C9A0A4B4C}"/>
              </a:ext>
            </a:extLst>
          </p:cNvPr>
          <p:cNvSpPr txBox="1"/>
          <p:nvPr/>
        </p:nvSpPr>
        <p:spPr>
          <a:xfrm>
            <a:off x="1167623" y="5416808"/>
            <a:ext cx="420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2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4</a:t>
            </a:r>
            <a:endParaRPr lang="ko-KR" altLang="en-US" sz="2800" b="1" dirty="0">
              <a:solidFill>
                <a:schemeClr val="tx2">
                  <a:lumMod val="7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A4051B-C28B-2A25-6754-46F8EEF36EC1}"/>
              </a:ext>
            </a:extLst>
          </p:cNvPr>
          <p:cNvSpPr txBox="1"/>
          <p:nvPr/>
        </p:nvSpPr>
        <p:spPr>
          <a:xfrm>
            <a:off x="2577515" y="1606808"/>
            <a:ext cx="2762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C279A6-59F9-B0AB-56BF-5340FADBB59D}"/>
              </a:ext>
            </a:extLst>
          </p:cNvPr>
          <p:cNvSpPr txBox="1"/>
          <p:nvPr/>
        </p:nvSpPr>
        <p:spPr>
          <a:xfrm>
            <a:off x="2577515" y="2874288"/>
            <a:ext cx="2762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AD526F4-E947-CE9F-C9BA-FA8B9DE905D3}"/>
              </a:ext>
            </a:extLst>
          </p:cNvPr>
          <p:cNvSpPr txBox="1"/>
          <p:nvPr/>
        </p:nvSpPr>
        <p:spPr>
          <a:xfrm>
            <a:off x="2577515" y="4141768"/>
            <a:ext cx="2762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9814B6-7E9E-BDF7-52BF-6B2EEF8216D5}"/>
              </a:ext>
            </a:extLst>
          </p:cNvPr>
          <p:cNvSpPr txBox="1"/>
          <p:nvPr/>
        </p:nvSpPr>
        <p:spPr>
          <a:xfrm>
            <a:off x="2577515" y="5409248"/>
            <a:ext cx="2762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37955425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46858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4</a:t>
            </a:r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가지 영역으로 설명하기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9EE3E9F-5ABC-15AD-CF67-DEBA1F675F7F}"/>
              </a:ext>
            </a:extLst>
          </p:cNvPr>
          <p:cNvSpPr/>
          <p:nvPr/>
        </p:nvSpPr>
        <p:spPr>
          <a:xfrm>
            <a:off x="495299" y="1104900"/>
            <a:ext cx="5465375" cy="25527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B17B80-1B65-84F0-0238-050C5DA32C4F}"/>
              </a:ext>
            </a:extLst>
          </p:cNvPr>
          <p:cNvSpPr/>
          <p:nvPr/>
        </p:nvSpPr>
        <p:spPr>
          <a:xfrm>
            <a:off x="6231328" y="1104900"/>
            <a:ext cx="5439972" cy="25527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BA44C7-F572-7A7E-C618-C5B5EF6B9433}"/>
              </a:ext>
            </a:extLst>
          </p:cNvPr>
          <p:cNvSpPr/>
          <p:nvPr/>
        </p:nvSpPr>
        <p:spPr>
          <a:xfrm>
            <a:off x="482599" y="3907230"/>
            <a:ext cx="5465375" cy="25527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810595B-792E-565F-7F6D-1788E53F3D55}"/>
              </a:ext>
            </a:extLst>
          </p:cNvPr>
          <p:cNvSpPr/>
          <p:nvPr/>
        </p:nvSpPr>
        <p:spPr>
          <a:xfrm>
            <a:off x="6218628" y="3907230"/>
            <a:ext cx="5439972" cy="25527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1D0ABB-10EF-97AD-184C-CC419C468603}"/>
              </a:ext>
            </a:extLst>
          </p:cNvPr>
          <p:cNvSpPr/>
          <p:nvPr/>
        </p:nvSpPr>
        <p:spPr>
          <a:xfrm>
            <a:off x="685800" y="12700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389396D-692A-B510-80B2-2962EA6628E7}"/>
              </a:ext>
            </a:extLst>
          </p:cNvPr>
          <p:cNvSpPr/>
          <p:nvPr/>
        </p:nvSpPr>
        <p:spPr>
          <a:xfrm>
            <a:off x="6385914" y="12700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5B60691-B890-87D7-AE4D-181B1FA5DAF2}"/>
              </a:ext>
            </a:extLst>
          </p:cNvPr>
          <p:cNvSpPr/>
          <p:nvPr/>
        </p:nvSpPr>
        <p:spPr>
          <a:xfrm>
            <a:off x="667844" y="41021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FE6DDE-A99D-00CE-A87F-9ECAEFD56B34}"/>
              </a:ext>
            </a:extLst>
          </p:cNvPr>
          <p:cNvSpPr/>
          <p:nvPr/>
        </p:nvSpPr>
        <p:spPr>
          <a:xfrm>
            <a:off x="6367958" y="4102100"/>
            <a:ext cx="51308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72054-A09F-A76D-3604-42F29E352CEA}"/>
              </a:ext>
            </a:extLst>
          </p:cNvPr>
          <p:cNvSpPr txBox="1"/>
          <p:nvPr/>
        </p:nvSpPr>
        <p:spPr>
          <a:xfrm flipH="1">
            <a:off x="2044345" y="1381095"/>
            <a:ext cx="23926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항목을 입력하세요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2C5CE6-AC11-0FD5-6C89-ACB097759331}"/>
              </a:ext>
            </a:extLst>
          </p:cNvPr>
          <p:cNvSpPr txBox="1"/>
          <p:nvPr/>
        </p:nvSpPr>
        <p:spPr>
          <a:xfrm flipH="1">
            <a:off x="7754974" y="1381095"/>
            <a:ext cx="23926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항목을 입력하세요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AE6703-74C3-3574-6B3D-F7458472368C}"/>
              </a:ext>
            </a:extLst>
          </p:cNvPr>
          <p:cNvSpPr txBox="1"/>
          <p:nvPr/>
        </p:nvSpPr>
        <p:spPr>
          <a:xfrm flipH="1">
            <a:off x="2044345" y="4220857"/>
            <a:ext cx="23926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항목을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0E8F12-B7D7-8F6F-2E1A-8AD39A86C026}"/>
              </a:ext>
            </a:extLst>
          </p:cNvPr>
          <p:cNvSpPr txBox="1"/>
          <p:nvPr/>
        </p:nvSpPr>
        <p:spPr>
          <a:xfrm flipH="1">
            <a:off x="7742274" y="4220857"/>
            <a:ext cx="23926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항목을 입력하세요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5A0C69-DE7B-E45C-5122-54A9BEF00AA2}"/>
              </a:ext>
            </a:extLst>
          </p:cNvPr>
          <p:cNvSpPr txBox="1"/>
          <p:nvPr/>
        </p:nvSpPr>
        <p:spPr>
          <a:xfrm>
            <a:off x="873626" y="2180030"/>
            <a:ext cx="2377574" cy="1168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2D5D9D-5385-3667-1438-1FD3E7798562}"/>
              </a:ext>
            </a:extLst>
          </p:cNvPr>
          <p:cNvSpPr txBox="1"/>
          <p:nvPr/>
        </p:nvSpPr>
        <p:spPr>
          <a:xfrm>
            <a:off x="6664826" y="2180030"/>
            <a:ext cx="2377574" cy="1168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1D5534-F2BF-2318-60FA-E11F0EEA88B3}"/>
              </a:ext>
            </a:extLst>
          </p:cNvPr>
          <p:cNvSpPr txBox="1"/>
          <p:nvPr/>
        </p:nvSpPr>
        <p:spPr>
          <a:xfrm>
            <a:off x="873626" y="5003800"/>
            <a:ext cx="2377574" cy="1168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CE2317-4CEA-5367-56B3-21E1954DC17A}"/>
              </a:ext>
            </a:extLst>
          </p:cNvPr>
          <p:cNvSpPr txBox="1"/>
          <p:nvPr/>
        </p:nvSpPr>
        <p:spPr>
          <a:xfrm>
            <a:off x="6664826" y="5003800"/>
            <a:ext cx="2377574" cy="1168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  <a:endParaRPr lang="en-US" altLang="ko-KR" sz="2000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  <a:p>
            <a:pPr marL="355600" indent="-3556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2944153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2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506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제목을 입력하세요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3F71935-73CA-FC1A-EAAB-61D8F8438F30}"/>
              </a:ext>
            </a:extLst>
          </p:cNvPr>
          <p:cNvSpPr txBox="1"/>
          <p:nvPr/>
        </p:nvSpPr>
        <p:spPr>
          <a:xfrm>
            <a:off x="1881769" y="5493554"/>
            <a:ext cx="257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소제목을 입력하세요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D571B41-C67D-0766-588C-561AE8C096C4}"/>
              </a:ext>
            </a:extLst>
          </p:cNvPr>
          <p:cNvSpPr/>
          <p:nvPr/>
        </p:nvSpPr>
        <p:spPr>
          <a:xfrm>
            <a:off x="566632" y="1605776"/>
            <a:ext cx="5209700" cy="34011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C2BB7B2-FC72-1D7C-610A-51A784ACBB62}"/>
              </a:ext>
            </a:extLst>
          </p:cNvPr>
          <p:cNvSpPr/>
          <p:nvPr/>
        </p:nvSpPr>
        <p:spPr>
          <a:xfrm>
            <a:off x="6415668" y="1605775"/>
            <a:ext cx="5209700" cy="34011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4C81251-5CBD-5686-8AFE-64B1C5D90419}"/>
              </a:ext>
            </a:extLst>
          </p:cNvPr>
          <p:cNvSpPr txBox="1"/>
          <p:nvPr/>
        </p:nvSpPr>
        <p:spPr>
          <a:xfrm>
            <a:off x="7730808" y="5493554"/>
            <a:ext cx="2579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Pretendard" panose="02000503000000020004" pitchFamily="50" charset="-127"/>
                <a:ea typeface="Pretendard" panose="02000503000000020004" pitchFamily="50" charset="-127"/>
              </a:rPr>
              <a:t>소제목을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6399807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4587E49-B7F4-933A-2034-B7316BF1FF39}"/>
              </a:ext>
            </a:extLst>
          </p:cNvPr>
          <p:cNvSpPr/>
          <p:nvPr/>
        </p:nvSpPr>
        <p:spPr>
          <a:xfrm>
            <a:off x="775477" y="1206500"/>
            <a:ext cx="7217470" cy="5219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F963BBD-DC3D-3244-D870-7C608FFEEE1E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109547" y="3797141"/>
            <a:ext cx="7739192" cy="26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506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제목을 입력하세요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15021703-CAB0-0201-224B-DF56B7306A49}"/>
              </a:ext>
            </a:extLst>
          </p:cNvPr>
          <p:cNvSpPr/>
          <p:nvPr/>
        </p:nvSpPr>
        <p:spPr>
          <a:xfrm>
            <a:off x="8848739" y="1189924"/>
            <a:ext cx="2560508" cy="52197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4C0F4E5-0CA8-DD44-BEC6-EB2E297A1AD5}"/>
              </a:ext>
            </a:extLst>
          </p:cNvPr>
          <p:cNvSpPr/>
          <p:nvPr/>
        </p:nvSpPr>
        <p:spPr>
          <a:xfrm>
            <a:off x="1109547" y="1456624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978402B4-B903-4CCE-5139-97929016D46A}"/>
              </a:ext>
            </a:extLst>
          </p:cNvPr>
          <p:cNvSpPr/>
          <p:nvPr/>
        </p:nvSpPr>
        <p:spPr>
          <a:xfrm>
            <a:off x="3453487" y="1456624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DB570BD7-E963-A4CE-1A95-00DC9CF0DF02}"/>
              </a:ext>
            </a:extLst>
          </p:cNvPr>
          <p:cNvSpPr/>
          <p:nvPr/>
        </p:nvSpPr>
        <p:spPr>
          <a:xfrm>
            <a:off x="5797428" y="1456624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C489C7-182A-0644-A1EC-5DAF46FD88EC}"/>
              </a:ext>
            </a:extLst>
          </p:cNvPr>
          <p:cNvSpPr txBox="1"/>
          <p:nvPr/>
        </p:nvSpPr>
        <p:spPr>
          <a:xfrm>
            <a:off x="1486968" y="3629051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항목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1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3C63C4-F269-8DEF-A535-98D43B57582B}"/>
              </a:ext>
            </a:extLst>
          </p:cNvPr>
          <p:cNvSpPr txBox="1"/>
          <p:nvPr/>
        </p:nvSpPr>
        <p:spPr>
          <a:xfrm>
            <a:off x="3854305" y="3629051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항목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2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099082-5781-50D0-6B9B-C1841EAF868D}"/>
              </a:ext>
            </a:extLst>
          </p:cNvPr>
          <p:cNvSpPr txBox="1"/>
          <p:nvPr/>
        </p:nvSpPr>
        <p:spPr>
          <a:xfrm>
            <a:off x="6174849" y="3629051"/>
            <a:ext cx="1148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항목 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3</a:t>
            </a:r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5F0CA5-F1D9-3F69-15CC-BB85BA6414F1}"/>
              </a:ext>
            </a:extLst>
          </p:cNvPr>
          <p:cNvSpPr txBox="1"/>
          <p:nvPr/>
        </p:nvSpPr>
        <p:spPr>
          <a:xfrm>
            <a:off x="9143717" y="3336663"/>
            <a:ext cx="20036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내용을</a:t>
            </a:r>
            <a:endParaRPr lang="en-US" altLang="ko-KR" sz="2800" b="1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  <a:p>
            <a:pPr algn="ctr"/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9215342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506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제목을 입력하세요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EB0BDBB-EDC4-EE06-C102-C50BD84F3A16}"/>
              </a:ext>
            </a:extLst>
          </p:cNvPr>
          <p:cNvSpPr/>
          <p:nvPr/>
        </p:nvSpPr>
        <p:spPr>
          <a:xfrm>
            <a:off x="944135" y="4808712"/>
            <a:ext cx="10318596" cy="17495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497320D-93E0-F801-41E2-4F8E1C7AE908}"/>
              </a:ext>
            </a:extLst>
          </p:cNvPr>
          <p:cNvSpPr>
            <a:spLocks/>
          </p:cNvSpPr>
          <p:nvPr/>
        </p:nvSpPr>
        <p:spPr>
          <a:xfrm>
            <a:off x="944136" y="980378"/>
            <a:ext cx="10318596" cy="37463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B7089A6-C79C-BA7C-23F4-28C5F2994A1D}"/>
              </a:ext>
            </a:extLst>
          </p:cNvPr>
          <p:cNvGrpSpPr/>
          <p:nvPr/>
        </p:nvGrpSpPr>
        <p:grpSpPr>
          <a:xfrm>
            <a:off x="2089306" y="1536934"/>
            <a:ext cx="8028255" cy="2692775"/>
            <a:chOff x="2089306" y="1903792"/>
            <a:chExt cx="8028255" cy="2692775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06039ACC-8A24-BC3A-05BA-A05550926AD7}"/>
                </a:ext>
              </a:extLst>
            </p:cNvPr>
            <p:cNvSpPr/>
            <p:nvPr/>
          </p:nvSpPr>
          <p:spPr>
            <a:xfrm>
              <a:off x="2477854" y="2257828"/>
              <a:ext cx="1996068" cy="19960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FEA19919-6FEA-59B9-9BE9-8AC5F152A815}"/>
                </a:ext>
              </a:extLst>
            </p:cNvPr>
            <p:cNvSpPr/>
            <p:nvPr/>
          </p:nvSpPr>
          <p:spPr>
            <a:xfrm>
              <a:off x="7753351" y="2257828"/>
              <a:ext cx="1996068" cy="1996068"/>
            </a:xfrm>
            <a:prstGeom prst="ellipse">
              <a:avLst/>
            </a:prstGeom>
            <a:solidFill>
              <a:srgbClr val="FF6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BF2FA45-F3AD-2E2B-0092-B9557D85B7C0}"/>
                </a:ext>
              </a:extLst>
            </p:cNvPr>
            <p:cNvGrpSpPr/>
            <p:nvPr/>
          </p:nvGrpSpPr>
          <p:grpSpPr>
            <a:xfrm>
              <a:off x="2089306" y="1928506"/>
              <a:ext cx="2755091" cy="2668061"/>
              <a:chOff x="1976400" y="2313517"/>
              <a:chExt cx="2755091" cy="2668061"/>
            </a:xfrm>
          </p:grpSpPr>
          <p:sp>
            <p:nvSpPr>
              <p:cNvPr id="5" name="원호 4">
                <a:extLst>
                  <a:ext uri="{FF2B5EF4-FFF2-40B4-BE49-F238E27FC236}">
                    <a16:creationId xmlns:a16="http://schemas.microsoft.com/office/drawing/2014/main" id="{3B4AC569-527D-D018-3E9A-54FE26DE3F88}"/>
                  </a:ext>
                </a:extLst>
              </p:cNvPr>
              <p:cNvSpPr/>
              <p:nvPr/>
            </p:nvSpPr>
            <p:spPr>
              <a:xfrm rot="2173646">
                <a:off x="2436198" y="2493226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chemeClr val="accent4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</a:endParaRPr>
              </a:p>
            </p:txBody>
          </p:sp>
          <p:sp>
            <p:nvSpPr>
              <p:cNvPr id="16" name="원호 15">
                <a:extLst>
                  <a:ext uri="{FF2B5EF4-FFF2-40B4-BE49-F238E27FC236}">
                    <a16:creationId xmlns:a16="http://schemas.microsoft.com/office/drawing/2014/main" id="{2C875762-AAD9-26E3-6868-A4AE7C01B974}"/>
                  </a:ext>
                </a:extLst>
              </p:cNvPr>
              <p:cNvSpPr/>
              <p:nvPr/>
            </p:nvSpPr>
            <p:spPr>
              <a:xfrm rot="7573646">
                <a:off x="2215336" y="2686285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chemeClr val="accent4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</a:endParaRPr>
              </a:p>
            </p:txBody>
          </p:sp>
          <p:sp>
            <p:nvSpPr>
              <p:cNvPr id="17" name="원호 16">
                <a:extLst>
                  <a:ext uri="{FF2B5EF4-FFF2-40B4-BE49-F238E27FC236}">
                    <a16:creationId xmlns:a16="http://schemas.microsoft.com/office/drawing/2014/main" id="{6CAFEC71-60D8-F28E-F1A2-4F60973A23A8}"/>
                  </a:ext>
                </a:extLst>
              </p:cNvPr>
              <p:cNvSpPr/>
              <p:nvPr/>
            </p:nvSpPr>
            <p:spPr>
              <a:xfrm rot="12973646">
                <a:off x="1976400" y="2575243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chemeClr val="accent4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</a:endParaRPr>
              </a:p>
            </p:txBody>
          </p:sp>
          <p:sp>
            <p:nvSpPr>
              <p:cNvPr id="18" name="원호 17">
                <a:extLst>
                  <a:ext uri="{FF2B5EF4-FFF2-40B4-BE49-F238E27FC236}">
                    <a16:creationId xmlns:a16="http://schemas.microsoft.com/office/drawing/2014/main" id="{5C0645B6-FAE0-470A-6EE0-AB927FCBE151}"/>
                  </a:ext>
                </a:extLst>
              </p:cNvPr>
              <p:cNvSpPr/>
              <p:nvPr/>
            </p:nvSpPr>
            <p:spPr>
              <a:xfrm rot="18373646">
                <a:off x="2187232" y="2313517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chemeClr val="accent4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C969063-742D-48AF-8577-9E0B0EEE4E6E}"/>
                </a:ext>
              </a:extLst>
            </p:cNvPr>
            <p:cNvSpPr txBox="1"/>
            <p:nvPr/>
          </p:nvSpPr>
          <p:spPr>
            <a:xfrm>
              <a:off x="3135181" y="2776158"/>
              <a:ext cx="67600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</a:rPr>
                <a:t>H</a:t>
              </a:r>
              <a:endParaRPr lang="ko-KR" altLang="en-US" sz="5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F3A897-2CF4-E502-B9EE-A17987970FE9}"/>
                </a:ext>
              </a:extLst>
            </p:cNvPr>
            <p:cNvSpPr txBox="1"/>
            <p:nvPr/>
          </p:nvSpPr>
          <p:spPr>
            <a:xfrm>
              <a:off x="8413381" y="2776158"/>
              <a:ext cx="67600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latin typeface="Pretendard" panose="02000503000000020004" pitchFamily="50" charset="-127"/>
                  <a:ea typeface="Pretendard" panose="02000503000000020004" pitchFamily="50" charset="-127"/>
                </a:rPr>
                <a:t>L</a:t>
              </a:r>
              <a:endParaRPr lang="ko-KR" altLang="en-US" sz="5400" b="1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5D75738-AF8E-6CC8-39B0-641480932E49}"/>
                </a:ext>
              </a:extLst>
            </p:cNvPr>
            <p:cNvGrpSpPr/>
            <p:nvPr/>
          </p:nvGrpSpPr>
          <p:grpSpPr>
            <a:xfrm flipH="1">
              <a:off x="7362470" y="1903792"/>
              <a:ext cx="2755091" cy="2668061"/>
              <a:chOff x="1976400" y="2313517"/>
              <a:chExt cx="2755091" cy="2668061"/>
            </a:xfrm>
          </p:grpSpPr>
          <p:sp>
            <p:nvSpPr>
              <p:cNvPr id="24" name="원호 23">
                <a:extLst>
                  <a:ext uri="{FF2B5EF4-FFF2-40B4-BE49-F238E27FC236}">
                    <a16:creationId xmlns:a16="http://schemas.microsoft.com/office/drawing/2014/main" id="{4057D19E-A8C5-D22A-2745-05D9EB6C1C4B}"/>
                  </a:ext>
                </a:extLst>
              </p:cNvPr>
              <p:cNvSpPr/>
              <p:nvPr/>
            </p:nvSpPr>
            <p:spPr>
              <a:xfrm rot="2173646">
                <a:off x="2436198" y="2493226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rgbClr val="FF6969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</a:endParaRPr>
              </a:p>
            </p:txBody>
          </p:sp>
          <p:sp>
            <p:nvSpPr>
              <p:cNvPr id="25" name="원호 24">
                <a:extLst>
                  <a:ext uri="{FF2B5EF4-FFF2-40B4-BE49-F238E27FC236}">
                    <a16:creationId xmlns:a16="http://schemas.microsoft.com/office/drawing/2014/main" id="{EF3E54FE-F3F6-F69E-E787-8EBF18B054DF}"/>
                  </a:ext>
                </a:extLst>
              </p:cNvPr>
              <p:cNvSpPr/>
              <p:nvPr/>
            </p:nvSpPr>
            <p:spPr>
              <a:xfrm rot="7573646">
                <a:off x="2215336" y="2686285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rgbClr val="FF6969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</a:endParaRPr>
              </a:p>
            </p:txBody>
          </p:sp>
          <p:sp>
            <p:nvSpPr>
              <p:cNvPr id="26" name="원호 25">
                <a:extLst>
                  <a:ext uri="{FF2B5EF4-FFF2-40B4-BE49-F238E27FC236}">
                    <a16:creationId xmlns:a16="http://schemas.microsoft.com/office/drawing/2014/main" id="{007F1265-032A-2163-CD1F-02806BBD5204}"/>
                  </a:ext>
                </a:extLst>
              </p:cNvPr>
              <p:cNvSpPr/>
              <p:nvPr/>
            </p:nvSpPr>
            <p:spPr>
              <a:xfrm rot="12973646">
                <a:off x="1976400" y="2575243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rgbClr val="FF6969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</a:endParaRPr>
              </a:p>
            </p:txBody>
          </p:sp>
          <p:sp>
            <p:nvSpPr>
              <p:cNvPr id="27" name="원호 26">
                <a:extLst>
                  <a:ext uri="{FF2B5EF4-FFF2-40B4-BE49-F238E27FC236}">
                    <a16:creationId xmlns:a16="http://schemas.microsoft.com/office/drawing/2014/main" id="{F70623EE-8640-58D0-8B6C-6B3C3A7FFA31}"/>
                  </a:ext>
                </a:extLst>
              </p:cNvPr>
              <p:cNvSpPr/>
              <p:nvPr/>
            </p:nvSpPr>
            <p:spPr>
              <a:xfrm rot="18373646">
                <a:off x="2187232" y="2313517"/>
                <a:ext cx="2295293" cy="2295293"/>
              </a:xfrm>
              <a:prstGeom prst="arc">
                <a:avLst>
                  <a:gd name="adj1" fmla="val 17528057"/>
                  <a:gd name="adj2" fmla="val 0"/>
                </a:avLst>
              </a:prstGeom>
              <a:ln w="57150">
                <a:solidFill>
                  <a:srgbClr val="FF6969"/>
                </a:solidFill>
                <a:headEnd type="none" w="med" len="med"/>
                <a:tailEnd type="arrow" w="med" len="med"/>
                <a:extLst>
                  <a:ext uri="{C807C97D-BFC1-408E-A445-0C87EB9F89A2}">
                    <ask:lineSketchStyleProps xmlns:ask="http://schemas.microsoft.com/office/drawing/2018/sketchyshapes" sd="4266498984">
                      <a:custGeom>
                        <a:avLst/>
                        <a:gdLst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  <a:gd name="connsiteX2" fmla="*/ 1147647 w 2295293"/>
                          <a:gd name="connsiteY2" fmla="*/ 1147647 h 2295293"/>
                          <a:gd name="connsiteX3" fmla="*/ 1580055 w 2295293"/>
                          <a:gd name="connsiteY3" fmla="*/ 84578 h 2295293"/>
                          <a:gd name="connsiteX0" fmla="*/ 1580055 w 2295293"/>
                          <a:gd name="connsiteY0" fmla="*/ 84578 h 2295293"/>
                          <a:gd name="connsiteX1" fmla="*/ 2295293 w 2295293"/>
                          <a:gd name="connsiteY1" fmla="*/ 1147647 h 22952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2295293" h="2295293" stroke="0" extrusionOk="0">
                            <a:moveTo>
                              <a:pt x="1580055" y="84578"/>
                            </a:moveTo>
                            <a:cubicBezTo>
                              <a:pt x="2020001" y="204038"/>
                              <a:pt x="2304954" y="688582"/>
                              <a:pt x="2295293" y="1147647"/>
                            </a:cubicBezTo>
                            <a:cubicBezTo>
                              <a:pt x="1750020" y="1217786"/>
                              <a:pt x="1596471" y="1204808"/>
                              <a:pt x="1147647" y="1147647"/>
                            </a:cubicBezTo>
                            <a:cubicBezTo>
                              <a:pt x="1389014" y="629845"/>
                              <a:pt x="1502197" y="470538"/>
                              <a:pt x="1580055" y="84578"/>
                            </a:cubicBezTo>
                            <a:close/>
                          </a:path>
                          <a:path w="2295293" h="2295293" fill="none" extrusionOk="0">
                            <a:moveTo>
                              <a:pt x="1580055" y="84578"/>
                            </a:moveTo>
                            <a:cubicBezTo>
                              <a:pt x="2070926" y="315876"/>
                              <a:pt x="2284113" y="674817"/>
                              <a:pt x="2295293" y="1147647"/>
                            </a:cubicBezTo>
                          </a:path>
                          <a:path w="2295293" h="2295293" fill="none" stroke="0" extrusionOk="0">
                            <a:moveTo>
                              <a:pt x="1580055" y="84578"/>
                            </a:moveTo>
                            <a:cubicBezTo>
                              <a:pt x="2004759" y="285893"/>
                              <a:pt x="2352803" y="630216"/>
                              <a:pt x="2295293" y="1147647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</a:endParaRP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6CFF245-913B-F945-CC83-813758DC7F59}"/>
              </a:ext>
            </a:extLst>
          </p:cNvPr>
          <p:cNvSpPr txBox="1"/>
          <p:nvPr/>
        </p:nvSpPr>
        <p:spPr>
          <a:xfrm>
            <a:off x="1871858" y="5148296"/>
            <a:ext cx="3033203" cy="10756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설명할 내용을 입력해주세요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설명할 내용을 입력해주세요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설명할 내용을 입력해주세요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F6756F-DB3B-4F6C-5BE5-65CC41D6D2D0}"/>
              </a:ext>
            </a:extLst>
          </p:cNvPr>
          <p:cNvSpPr txBox="1"/>
          <p:nvPr/>
        </p:nvSpPr>
        <p:spPr>
          <a:xfrm>
            <a:off x="7080944" y="5134724"/>
            <a:ext cx="3033203" cy="10756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설명할 내용을 입력해주세요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설명할 내용을 입력해주세요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설명할 내용을 입력해주세요</a:t>
            </a:r>
            <a:r>
              <a:rPr lang="en-US" altLang="ko-KR" dirty="0">
                <a:latin typeface="Pretendard" panose="02000503000000020004" pitchFamily="50" charset="-127"/>
                <a:ea typeface="Pretendard" panose="0200050300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353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506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제목을 입력하세요</a:t>
            </a:r>
          </a:p>
        </p:txBody>
      </p:sp>
      <p:sp>
        <p:nvSpPr>
          <p:cNvPr id="49" name="갈매기형 수장 5">
            <a:extLst>
              <a:ext uri="{FF2B5EF4-FFF2-40B4-BE49-F238E27FC236}">
                <a16:creationId xmlns:a16="http://schemas.microsoft.com/office/drawing/2014/main" id="{B1F1C3F3-28E6-3C9A-FDD6-D95DBCCA5061}"/>
              </a:ext>
            </a:extLst>
          </p:cNvPr>
          <p:cNvSpPr/>
          <p:nvPr/>
        </p:nvSpPr>
        <p:spPr>
          <a:xfrm>
            <a:off x="7743824" y="2993720"/>
            <a:ext cx="3933825" cy="1399868"/>
          </a:xfrm>
          <a:prstGeom prst="chevron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50" name="갈매기형 수장 4">
            <a:extLst>
              <a:ext uri="{FF2B5EF4-FFF2-40B4-BE49-F238E27FC236}">
                <a16:creationId xmlns:a16="http://schemas.microsoft.com/office/drawing/2014/main" id="{08E23758-8A71-FB83-BEE9-CC7E94E9731B}"/>
              </a:ext>
            </a:extLst>
          </p:cNvPr>
          <p:cNvSpPr/>
          <p:nvPr/>
        </p:nvSpPr>
        <p:spPr>
          <a:xfrm>
            <a:off x="4129087" y="2993720"/>
            <a:ext cx="3933825" cy="1399868"/>
          </a:xfrm>
          <a:prstGeom prst="chevron">
            <a:avLst/>
          </a:prstGeom>
          <a:solidFill>
            <a:schemeClr val="accent3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51" name="오각형 3">
            <a:extLst>
              <a:ext uri="{FF2B5EF4-FFF2-40B4-BE49-F238E27FC236}">
                <a16:creationId xmlns:a16="http://schemas.microsoft.com/office/drawing/2014/main" id="{89866BE4-6882-C898-28F9-B2227D6AFD1B}"/>
              </a:ext>
            </a:extLst>
          </p:cNvPr>
          <p:cNvSpPr/>
          <p:nvPr/>
        </p:nvSpPr>
        <p:spPr>
          <a:xfrm>
            <a:off x="514350" y="2993720"/>
            <a:ext cx="3933825" cy="1399868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52" name="왼쪽 중괄호 51">
            <a:extLst>
              <a:ext uri="{FF2B5EF4-FFF2-40B4-BE49-F238E27FC236}">
                <a16:creationId xmlns:a16="http://schemas.microsoft.com/office/drawing/2014/main" id="{513C753A-D95E-5C4B-A8B0-4DA610CF3228}"/>
              </a:ext>
            </a:extLst>
          </p:cNvPr>
          <p:cNvSpPr/>
          <p:nvPr/>
        </p:nvSpPr>
        <p:spPr>
          <a:xfrm rot="16200000">
            <a:off x="5520931" y="3237488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53" name="왼쪽 중괄호 52">
            <a:extLst>
              <a:ext uri="{FF2B5EF4-FFF2-40B4-BE49-F238E27FC236}">
                <a16:creationId xmlns:a16="http://schemas.microsoft.com/office/drawing/2014/main" id="{83AE30EF-C049-7BF1-C577-4E211B13E059}"/>
              </a:ext>
            </a:extLst>
          </p:cNvPr>
          <p:cNvSpPr/>
          <p:nvPr/>
        </p:nvSpPr>
        <p:spPr>
          <a:xfrm rot="5400000" flipV="1">
            <a:off x="1930006" y="1083215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54" name="왼쪽 중괄호 53">
            <a:extLst>
              <a:ext uri="{FF2B5EF4-FFF2-40B4-BE49-F238E27FC236}">
                <a16:creationId xmlns:a16="http://schemas.microsoft.com/office/drawing/2014/main" id="{E25CEBB1-206C-4602-2C2E-70F0A447249B}"/>
              </a:ext>
            </a:extLst>
          </p:cNvPr>
          <p:cNvSpPr/>
          <p:nvPr/>
        </p:nvSpPr>
        <p:spPr>
          <a:xfrm rot="5400000" flipV="1">
            <a:off x="9159480" y="1079208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7EA7BDD-096A-39B8-4A4E-2224F6D00056}"/>
              </a:ext>
            </a:extLst>
          </p:cNvPr>
          <p:cNvSpPr txBox="1"/>
          <p:nvPr/>
        </p:nvSpPr>
        <p:spPr>
          <a:xfrm>
            <a:off x="1174463" y="2054650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EE21F57-21BE-8E76-CE91-22FC86D958D0}"/>
              </a:ext>
            </a:extLst>
          </p:cNvPr>
          <p:cNvSpPr txBox="1"/>
          <p:nvPr/>
        </p:nvSpPr>
        <p:spPr>
          <a:xfrm>
            <a:off x="8403937" y="2054650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FE28F21-BBF6-8C85-CFF9-8677D2FD6308}"/>
              </a:ext>
            </a:extLst>
          </p:cNvPr>
          <p:cNvSpPr txBox="1"/>
          <p:nvPr/>
        </p:nvSpPr>
        <p:spPr>
          <a:xfrm>
            <a:off x="4765388" y="5049499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ADD6567-4E94-CE4C-0A98-5CAB2A43125C}"/>
              </a:ext>
            </a:extLst>
          </p:cNvPr>
          <p:cNvSpPr txBox="1"/>
          <p:nvPr/>
        </p:nvSpPr>
        <p:spPr>
          <a:xfrm>
            <a:off x="1074386" y="3441138"/>
            <a:ext cx="2390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EB157E0-7776-DF0D-A08F-73DEC796FBB1}"/>
              </a:ext>
            </a:extLst>
          </p:cNvPr>
          <p:cNvSpPr txBox="1"/>
          <p:nvPr/>
        </p:nvSpPr>
        <p:spPr>
          <a:xfrm>
            <a:off x="5094007" y="3441137"/>
            <a:ext cx="2390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85B2845-D011-9E13-5B49-53ED44CECED5}"/>
              </a:ext>
            </a:extLst>
          </p:cNvPr>
          <p:cNvSpPr txBox="1"/>
          <p:nvPr/>
        </p:nvSpPr>
        <p:spPr>
          <a:xfrm>
            <a:off x="8708744" y="3441136"/>
            <a:ext cx="2390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65254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accent6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4662755" y="2505670"/>
            <a:ext cx="28664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01 </a:t>
            </a:r>
            <a:r>
              <a:rPr lang="ko-KR" altLang="en-US" sz="5400" dirty="0">
                <a:solidFill>
                  <a:schemeClr val="accent6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데이터</a:t>
            </a:r>
            <a:endParaRPr lang="en-US" altLang="ko-KR" sz="5400" dirty="0">
              <a:solidFill>
                <a:schemeClr val="accent6"/>
              </a:solidFill>
              <a:latin typeface="Pretendard ExtraLight" panose="02000303000000020004" pitchFamily="2" charset="-127"/>
              <a:ea typeface="Pretendard ExtraLight" panose="02000303000000020004" pitchFamily="2" charset="-127"/>
              <a:cs typeface="Pretendard ExtraLight" panose="020003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1925630" y="3422159"/>
            <a:ext cx="83407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accent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데이터 선정 배경 및 목표</a:t>
            </a:r>
          </a:p>
        </p:txBody>
      </p:sp>
    </p:spTree>
    <p:extLst>
      <p:ext uri="{BB962C8B-B14F-4D97-AF65-F5344CB8AC3E}">
        <p14:creationId xmlns:p14="http://schemas.microsoft.com/office/powerpoint/2010/main" val="29648072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CA0C755F-FFBC-6C02-5A61-3E4016FC4CEB}"/>
              </a:ext>
            </a:extLst>
          </p:cNvPr>
          <p:cNvSpPr/>
          <p:nvPr/>
        </p:nvSpPr>
        <p:spPr>
          <a:xfrm>
            <a:off x="404487" y="989031"/>
            <a:ext cx="11404329" cy="55133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3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506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제목을 입력하세요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FAB1DE9-4192-081B-1B96-C4351E45AF70}"/>
              </a:ext>
            </a:extLst>
          </p:cNvPr>
          <p:cNvSpPr/>
          <p:nvPr/>
        </p:nvSpPr>
        <p:spPr>
          <a:xfrm>
            <a:off x="469900" y="1401074"/>
            <a:ext cx="5551407" cy="480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3" name="모서리가 둥근 직사각형 39">
            <a:extLst>
              <a:ext uri="{FF2B5EF4-FFF2-40B4-BE49-F238E27FC236}">
                <a16:creationId xmlns:a16="http://schemas.microsoft.com/office/drawing/2014/main" id="{BE7312AE-3FB2-7801-52E0-CD291E6A0FC1}"/>
              </a:ext>
            </a:extLst>
          </p:cNvPr>
          <p:cNvSpPr/>
          <p:nvPr/>
        </p:nvSpPr>
        <p:spPr>
          <a:xfrm>
            <a:off x="722621" y="5523674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4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FB2A3BF-E376-559A-696C-60CA755ECAB2}"/>
              </a:ext>
            </a:extLst>
          </p:cNvPr>
          <p:cNvGrpSpPr/>
          <p:nvPr/>
        </p:nvGrpSpPr>
        <p:grpSpPr>
          <a:xfrm>
            <a:off x="722621" y="5523674"/>
            <a:ext cx="2049928" cy="396095"/>
            <a:chOff x="1061545" y="3608990"/>
            <a:chExt cx="3366997" cy="735724"/>
          </a:xfrm>
          <a:solidFill>
            <a:schemeClr val="accent4"/>
          </a:solidFill>
        </p:grpSpPr>
        <p:sp>
          <p:nvSpPr>
            <p:cNvPr id="17" name="모서리가 둥근 직사각형 61">
              <a:extLst>
                <a:ext uri="{FF2B5EF4-FFF2-40B4-BE49-F238E27FC236}">
                  <a16:creationId xmlns:a16="http://schemas.microsoft.com/office/drawing/2014/main" id="{CC8FAEE8-F105-67E6-DF43-CCB7FD8C931F}"/>
                </a:ext>
              </a:extLst>
            </p:cNvPr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EB8D975-7FF6-E03F-5F55-E63697EEF669}"/>
                </a:ext>
              </a:extLst>
            </p:cNvPr>
            <p:cNvSpPr/>
            <p:nvPr/>
          </p:nvSpPr>
          <p:spPr>
            <a:xfrm>
              <a:off x="1524002" y="3608990"/>
              <a:ext cx="2904540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sp>
        <p:nvSpPr>
          <p:cNvPr id="19" name="모서리가 둥근 직사각형 44">
            <a:extLst>
              <a:ext uri="{FF2B5EF4-FFF2-40B4-BE49-F238E27FC236}">
                <a16:creationId xmlns:a16="http://schemas.microsoft.com/office/drawing/2014/main" id="{0D878A7B-DE1A-474F-64A2-A09EF7B5D71D}"/>
              </a:ext>
            </a:extLst>
          </p:cNvPr>
          <p:cNvSpPr/>
          <p:nvPr/>
        </p:nvSpPr>
        <p:spPr>
          <a:xfrm>
            <a:off x="722621" y="2241244"/>
            <a:ext cx="4922902" cy="396095"/>
          </a:xfrm>
          <a:prstGeom prst="roundRect">
            <a:avLst>
              <a:gd name="adj" fmla="val 0"/>
            </a:avLst>
          </a:prstGeom>
          <a:pattFill prst="dkUpDi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A7ABF86-0E7A-E877-A395-153681FAD8E5}"/>
              </a:ext>
            </a:extLst>
          </p:cNvPr>
          <p:cNvGrpSpPr/>
          <p:nvPr/>
        </p:nvGrpSpPr>
        <p:grpSpPr>
          <a:xfrm>
            <a:off x="722621" y="2241244"/>
            <a:ext cx="3702586" cy="396095"/>
            <a:chOff x="1061545" y="3608990"/>
            <a:chExt cx="6081477" cy="735724"/>
          </a:xfrm>
          <a:solidFill>
            <a:schemeClr val="accent1"/>
          </a:solidFill>
        </p:grpSpPr>
        <p:sp>
          <p:nvSpPr>
            <p:cNvPr id="21" name="모서리가 둥근 직사각형 58">
              <a:extLst>
                <a:ext uri="{FF2B5EF4-FFF2-40B4-BE49-F238E27FC236}">
                  <a16:creationId xmlns:a16="http://schemas.microsoft.com/office/drawing/2014/main" id="{127401DE-8EBE-F475-943A-FB9EEC40A88B}"/>
                </a:ext>
              </a:extLst>
            </p:cNvPr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945680D-0D58-D918-3BC3-DC1A066F9408}"/>
                </a:ext>
              </a:extLst>
            </p:cNvPr>
            <p:cNvSpPr/>
            <p:nvPr/>
          </p:nvSpPr>
          <p:spPr>
            <a:xfrm>
              <a:off x="1524001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sp>
        <p:nvSpPr>
          <p:cNvPr id="23" name="모서리가 둥근 직사각형 46">
            <a:extLst>
              <a:ext uri="{FF2B5EF4-FFF2-40B4-BE49-F238E27FC236}">
                <a16:creationId xmlns:a16="http://schemas.microsoft.com/office/drawing/2014/main" id="{AA9AE8AA-37A8-DBE0-EA43-5F9B346E1F2E}"/>
              </a:ext>
            </a:extLst>
          </p:cNvPr>
          <p:cNvSpPr/>
          <p:nvPr/>
        </p:nvSpPr>
        <p:spPr>
          <a:xfrm>
            <a:off x="722621" y="3953217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3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C334A89-7C10-503F-72B8-B69A2AFA7761}"/>
              </a:ext>
            </a:extLst>
          </p:cNvPr>
          <p:cNvGrpSpPr/>
          <p:nvPr/>
        </p:nvGrpSpPr>
        <p:grpSpPr>
          <a:xfrm>
            <a:off x="722621" y="3953217"/>
            <a:ext cx="3094124" cy="396095"/>
            <a:chOff x="2438787" y="2279645"/>
            <a:chExt cx="4584472" cy="536896"/>
          </a:xfrm>
          <a:solidFill>
            <a:schemeClr val="accent2"/>
          </a:solidFill>
        </p:grpSpPr>
        <p:sp>
          <p:nvSpPr>
            <p:cNvPr id="25" name="모서리가 둥근 직사각형 56">
              <a:extLst>
                <a:ext uri="{FF2B5EF4-FFF2-40B4-BE49-F238E27FC236}">
                  <a16:creationId xmlns:a16="http://schemas.microsoft.com/office/drawing/2014/main" id="{8D5CFBAD-DF34-1DD1-F70D-C8FD69A2691F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F554792-3164-621C-FE66-72629B60F4F6}"/>
                </a:ext>
              </a:extLst>
            </p:cNvPr>
            <p:cNvSpPr/>
            <p:nvPr/>
          </p:nvSpPr>
          <p:spPr>
            <a:xfrm>
              <a:off x="2855961" y="2279645"/>
              <a:ext cx="4167298" cy="53689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462F0B7-D89E-BAC5-AFF0-E29754233DA4}"/>
              </a:ext>
            </a:extLst>
          </p:cNvPr>
          <p:cNvSpPr txBox="1"/>
          <p:nvPr/>
        </p:nvSpPr>
        <p:spPr>
          <a:xfrm>
            <a:off x="3397115" y="3385403"/>
            <a:ext cx="677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62.9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85838DD2-C0FD-0731-173A-EC54043E7B87}"/>
              </a:ext>
            </a:extLst>
          </p:cNvPr>
          <p:cNvSpPr/>
          <p:nvPr/>
        </p:nvSpPr>
        <p:spPr>
          <a:xfrm flipV="1">
            <a:off x="3755874" y="3744585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428D6D-E6D6-DC15-4925-0E42D74EEBF6}"/>
              </a:ext>
            </a:extLst>
          </p:cNvPr>
          <p:cNvSpPr txBox="1"/>
          <p:nvPr/>
        </p:nvSpPr>
        <p:spPr>
          <a:xfrm>
            <a:off x="4020694" y="1683249"/>
            <a:ext cx="663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75.2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FB6D6C0B-7721-47E3-A160-AD161D25FD69}"/>
              </a:ext>
            </a:extLst>
          </p:cNvPr>
          <p:cNvSpPr/>
          <p:nvPr/>
        </p:nvSpPr>
        <p:spPr>
          <a:xfrm flipV="1">
            <a:off x="4370765" y="1997698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0F87D4-A000-D579-75D8-4C54293A9A74}"/>
              </a:ext>
            </a:extLst>
          </p:cNvPr>
          <p:cNvSpPr txBox="1"/>
          <p:nvPr/>
        </p:nvSpPr>
        <p:spPr>
          <a:xfrm>
            <a:off x="2400300" y="4984730"/>
            <a:ext cx="61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41.7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9AB42963-E4A9-1233-BDAC-9DBD20E663C3}"/>
              </a:ext>
            </a:extLst>
          </p:cNvPr>
          <p:cNvSpPr/>
          <p:nvPr/>
        </p:nvSpPr>
        <p:spPr>
          <a:xfrm flipV="1">
            <a:off x="2718107" y="5280129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7576A02-334C-2C68-A48F-F9DC7C201E94}"/>
              </a:ext>
            </a:extLst>
          </p:cNvPr>
          <p:cNvGrpSpPr/>
          <p:nvPr/>
        </p:nvGrpSpPr>
        <p:grpSpPr>
          <a:xfrm>
            <a:off x="6062508" y="1350275"/>
            <a:ext cx="5378898" cy="4805142"/>
            <a:chOff x="6253007" y="1401075"/>
            <a:chExt cx="5551405" cy="480514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A3624885-26FB-9EC2-6187-2A157EC3A68A}"/>
                </a:ext>
              </a:extLst>
            </p:cNvPr>
            <p:cNvSpPr/>
            <p:nvPr/>
          </p:nvSpPr>
          <p:spPr>
            <a:xfrm>
              <a:off x="6253007" y="1401075"/>
              <a:ext cx="5534812" cy="141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231C421-21BB-66D3-FABB-C8E31958102B}"/>
                </a:ext>
              </a:extLst>
            </p:cNvPr>
            <p:cNvSpPr/>
            <p:nvPr/>
          </p:nvSpPr>
          <p:spPr>
            <a:xfrm>
              <a:off x="6261305" y="3095025"/>
              <a:ext cx="5534812" cy="141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276B0DC-419C-185F-6A70-57A90F135B27}"/>
                </a:ext>
              </a:extLst>
            </p:cNvPr>
            <p:cNvSpPr/>
            <p:nvPr/>
          </p:nvSpPr>
          <p:spPr>
            <a:xfrm>
              <a:off x="6269600" y="4788975"/>
              <a:ext cx="5534812" cy="14172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38113EE-2EA1-F785-C454-371AE29D0072}"/>
              </a:ext>
            </a:extLst>
          </p:cNvPr>
          <p:cNvSpPr/>
          <p:nvPr/>
        </p:nvSpPr>
        <p:spPr>
          <a:xfrm>
            <a:off x="6062505" y="1350275"/>
            <a:ext cx="1003659" cy="1417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7983BB5-263D-DEDD-DA35-40BE693CF17D}"/>
              </a:ext>
            </a:extLst>
          </p:cNvPr>
          <p:cNvSpPr/>
          <p:nvPr/>
        </p:nvSpPr>
        <p:spPr>
          <a:xfrm>
            <a:off x="6062505" y="3044225"/>
            <a:ext cx="1003659" cy="14172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4637A2E-972A-1FEE-59CE-9FA99A3FE827}"/>
              </a:ext>
            </a:extLst>
          </p:cNvPr>
          <p:cNvSpPr/>
          <p:nvPr/>
        </p:nvSpPr>
        <p:spPr>
          <a:xfrm>
            <a:off x="6062505" y="4738175"/>
            <a:ext cx="1003659" cy="14172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BA326A-B6A8-0DBE-BFB6-2B426279C926}"/>
              </a:ext>
            </a:extLst>
          </p:cNvPr>
          <p:cNvSpPr txBox="1"/>
          <p:nvPr/>
        </p:nvSpPr>
        <p:spPr>
          <a:xfrm>
            <a:off x="6297455" y="1685758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A</a:t>
            </a:r>
            <a:endParaRPr lang="ko-KR" altLang="en-US" sz="40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BF9165D-21E5-2922-73EE-D99745B3930C}"/>
              </a:ext>
            </a:extLst>
          </p:cNvPr>
          <p:cNvSpPr txBox="1"/>
          <p:nvPr/>
        </p:nvSpPr>
        <p:spPr>
          <a:xfrm>
            <a:off x="6297455" y="3388743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B</a:t>
            </a:r>
            <a:endParaRPr lang="ko-KR" altLang="en-US" sz="40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AB75FC-BF5E-9139-D207-52BC3DB70DF8}"/>
              </a:ext>
            </a:extLst>
          </p:cNvPr>
          <p:cNvSpPr txBox="1"/>
          <p:nvPr/>
        </p:nvSpPr>
        <p:spPr>
          <a:xfrm>
            <a:off x="6283998" y="5081568"/>
            <a:ext cx="578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C</a:t>
            </a:r>
            <a:endParaRPr lang="ko-KR" altLang="en-US" sz="40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76FD01-86EF-DA26-8A62-B4D4C63F62DB}"/>
              </a:ext>
            </a:extLst>
          </p:cNvPr>
          <p:cNvSpPr txBox="1"/>
          <p:nvPr/>
        </p:nvSpPr>
        <p:spPr>
          <a:xfrm>
            <a:off x="7211987" y="1633976"/>
            <a:ext cx="4066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28D0FE3-FC06-AA9B-A223-434D612BC723}"/>
              </a:ext>
            </a:extLst>
          </p:cNvPr>
          <p:cNvSpPr txBox="1"/>
          <p:nvPr/>
        </p:nvSpPr>
        <p:spPr>
          <a:xfrm>
            <a:off x="7211987" y="3336101"/>
            <a:ext cx="4066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7AA837C-A841-A27E-3A1A-DFD46B3F1AAE}"/>
              </a:ext>
            </a:extLst>
          </p:cNvPr>
          <p:cNvSpPr txBox="1"/>
          <p:nvPr/>
        </p:nvSpPr>
        <p:spPr>
          <a:xfrm>
            <a:off x="7211987" y="5050926"/>
            <a:ext cx="4066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81580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4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13965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흐름도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98E9286-F5C3-4F65-8A7C-E74B86940421}"/>
              </a:ext>
            </a:extLst>
          </p:cNvPr>
          <p:cNvSpPr/>
          <p:nvPr/>
        </p:nvSpPr>
        <p:spPr>
          <a:xfrm>
            <a:off x="830416" y="2979733"/>
            <a:ext cx="1004310" cy="100431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18ECE376-DBDE-5713-651F-BA4655D07DDD}"/>
              </a:ext>
            </a:extLst>
          </p:cNvPr>
          <p:cNvSpPr/>
          <p:nvPr/>
        </p:nvSpPr>
        <p:spPr>
          <a:xfrm>
            <a:off x="10562137" y="2979733"/>
            <a:ext cx="1004310" cy="1004310"/>
          </a:xfrm>
          <a:prstGeom prst="ellipse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7F70EFC-21B7-9791-131F-BB6513D10F2F}"/>
              </a:ext>
            </a:extLst>
          </p:cNvPr>
          <p:cNvSpPr/>
          <p:nvPr/>
        </p:nvSpPr>
        <p:spPr>
          <a:xfrm>
            <a:off x="4957800" y="1615631"/>
            <a:ext cx="2276399" cy="872665"/>
          </a:xfrm>
          <a:prstGeom prst="roundRect">
            <a:avLst>
              <a:gd name="adj" fmla="val 39764"/>
            </a:avLst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B3A0C72B-42C3-EB37-2413-316B4492781A}"/>
              </a:ext>
            </a:extLst>
          </p:cNvPr>
          <p:cNvSpPr/>
          <p:nvPr/>
        </p:nvSpPr>
        <p:spPr>
          <a:xfrm>
            <a:off x="4978350" y="3015900"/>
            <a:ext cx="2276399" cy="872665"/>
          </a:xfrm>
          <a:prstGeom prst="roundRect">
            <a:avLst>
              <a:gd name="adj" fmla="val 39764"/>
            </a:avLst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3032EF2-A816-6E14-931B-73EE97DE02E3}"/>
              </a:ext>
            </a:extLst>
          </p:cNvPr>
          <p:cNvSpPr/>
          <p:nvPr/>
        </p:nvSpPr>
        <p:spPr>
          <a:xfrm>
            <a:off x="4957800" y="4416169"/>
            <a:ext cx="2276399" cy="872665"/>
          </a:xfrm>
          <a:prstGeom prst="roundRect">
            <a:avLst>
              <a:gd name="adj" fmla="val 39764"/>
            </a:avLst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0F74ECC2-1AD5-D2BF-0311-BA9362F6E3F3}"/>
              </a:ext>
            </a:extLst>
          </p:cNvPr>
          <p:cNvSpPr/>
          <p:nvPr/>
        </p:nvSpPr>
        <p:spPr>
          <a:xfrm>
            <a:off x="2820554" y="2895904"/>
            <a:ext cx="1171968" cy="1171968"/>
          </a:xfrm>
          <a:prstGeom prst="diamond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18269FB8-1FFA-CD7F-955E-A592CED767FF}"/>
              </a:ext>
            </a:extLst>
          </p:cNvPr>
          <p:cNvSpPr/>
          <p:nvPr/>
        </p:nvSpPr>
        <p:spPr>
          <a:xfrm>
            <a:off x="8240577" y="3110768"/>
            <a:ext cx="1335733" cy="742241"/>
          </a:xfrm>
          <a:prstGeom prst="parallelogram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79F1280-2035-A02F-5FC6-8B93A1A8A526}"/>
              </a:ext>
            </a:extLst>
          </p:cNvPr>
          <p:cNvCxnSpPr/>
          <p:nvPr/>
        </p:nvCxnSpPr>
        <p:spPr>
          <a:xfrm>
            <a:off x="2100337" y="3462854"/>
            <a:ext cx="50400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891641C-E80F-3639-76D1-3B4D87805D7B}"/>
              </a:ext>
            </a:extLst>
          </p:cNvPr>
          <p:cNvCxnSpPr/>
          <p:nvPr/>
        </p:nvCxnSpPr>
        <p:spPr>
          <a:xfrm>
            <a:off x="4072260" y="3462854"/>
            <a:ext cx="50400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19BF7CE-BCF7-34E0-FDF6-BE26748FDD07}"/>
              </a:ext>
            </a:extLst>
          </p:cNvPr>
          <p:cNvCxnSpPr/>
          <p:nvPr/>
        </p:nvCxnSpPr>
        <p:spPr>
          <a:xfrm>
            <a:off x="7248570" y="3462854"/>
            <a:ext cx="50400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7A143A8-6C4B-FE8D-6FEA-94A158E7F3FF}"/>
              </a:ext>
            </a:extLst>
          </p:cNvPr>
          <p:cNvCxnSpPr>
            <a:cxnSpLocks/>
          </p:cNvCxnSpPr>
          <p:nvPr/>
        </p:nvCxnSpPr>
        <p:spPr>
          <a:xfrm>
            <a:off x="9622565" y="3462854"/>
            <a:ext cx="827278" cy="19034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87ADE29-00CC-301A-B1B8-521418D8DD01}"/>
              </a:ext>
            </a:extLst>
          </p:cNvPr>
          <p:cNvCxnSpPr/>
          <p:nvPr/>
        </p:nvCxnSpPr>
        <p:spPr>
          <a:xfrm>
            <a:off x="7752570" y="3462854"/>
            <a:ext cx="50400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4492D642-CA5A-DF38-A4F2-ADC6B67A9A56}"/>
              </a:ext>
            </a:extLst>
          </p:cNvPr>
          <p:cNvCxnSpPr>
            <a:cxnSpLocks/>
          </p:cNvCxnSpPr>
          <p:nvPr/>
        </p:nvCxnSpPr>
        <p:spPr>
          <a:xfrm rot="10800000">
            <a:off x="3417689" y="2029394"/>
            <a:ext cx="0" cy="792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91155753-C6F7-27D2-9F35-23D27736015C}"/>
              </a:ext>
            </a:extLst>
          </p:cNvPr>
          <p:cNvCxnSpPr>
            <a:cxnSpLocks/>
          </p:cNvCxnSpPr>
          <p:nvPr/>
        </p:nvCxnSpPr>
        <p:spPr>
          <a:xfrm rot="16200000">
            <a:off x="4108538" y="1349963"/>
            <a:ext cx="0" cy="140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BA9AB6C3-6C98-61E8-962C-B8B7C24F7AB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392562" y="4142381"/>
            <a:ext cx="0" cy="792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EAC04E2C-D4D8-49C2-A5B7-39CB3B5A2798}"/>
              </a:ext>
            </a:extLst>
          </p:cNvPr>
          <p:cNvCxnSpPr>
            <a:cxnSpLocks/>
          </p:cNvCxnSpPr>
          <p:nvPr/>
        </p:nvCxnSpPr>
        <p:spPr>
          <a:xfrm rot="5400000" flipV="1">
            <a:off x="4083411" y="4209812"/>
            <a:ext cx="0" cy="140400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61B6E3A0-B307-BBBC-3A8E-249330ED011B}"/>
              </a:ext>
            </a:extLst>
          </p:cNvPr>
          <p:cNvCxnSpPr>
            <a:cxnSpLocks/>
          </p:cNvCxnSpPr>
          <p:nvPr/>
        </p:nvCxnSpPr>
        <p:spPr>
          <a:xfrm>
            <a:off x="7248570" y="2042540"/>
            <a:ext cx="504000" cy="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C0CD1B1A-8C11-E9F7-732F-A3C5BFBE4B53}"/>
              </a:ext>
            </a:extLst>
          </p:cNvPr>
          <p:cNvCxnSpPr>
            <a:cxnSpLocks/>
          </p:cNvCxnSpPr>
          <p:nvPr/>
        </p:nvCxnSpPr>
        <p:spPr>
          <a:xfrm rot="5400000">
            <a:off x="6312570" y="3457749"/>
            <a:ext cx="2880000" cy="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A207817-BE6D-3BC7-E12C-D64CB25C33A2}"/>
              </a:ext>
            </a:extLst>
          </p:cNvPr>
          <p:cNvCxnSpPr>
            <a:cxnSpLocks/>
          </p:cNvCxnSpPr>
          <p:nvPr/>
        </p:nvCxnSpPr>
        <p:spPr>
          <a:xfrm>
            <a:off x="7248570" y="4874803"/>
            <a:ext cx="504000" cy="0"/>
          </a:xfrm>
          <a:prstGeom prst="line">
            <a:avLst/>
          </a:prstGeom>
          <a:ln w="571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6443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4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506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제목을 입력하세요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7F0083B-B95A-AE0E-D992-E17061C580C5}"/>
              </a:ext>
            </a:extLst>
          </p:cNvPr>
          <p:cNvSpPr/>
          <p:nvPr/>
        </p:nvSpPr>
        <p:spPr>
          <a:xfrm>
            <a:off x="1365250" y="2646055"/>
            <a:ext cx="1565889" cy="156588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1118602A-668F-3186-6BB2-9EAEA8823C1F}"/>
              </a:ext>
            </a:extLst>
          </p:cNvPr>
          <p:cNvSpPr/>
          <p:nvPr/>
        </p:nvSpPr>
        <p:spPr>
          <a:xfrm>
            <a:off x="9260861" y="2646055"/>
            <a:ext cx="1565889" cy="156588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35369B74-B18E-7794-BED3-1A2AA6144D8D}"/>
              </a:ext>
            </a:extLst>
          </p:cNvPr>
          <p:cNvCxnSpPr>
            <a:stCxn id="46" idx="6"/>
          </p:cNvCxnSpPr>
          <p:nvPr/>
        </p:nvCxnSpPr>
        <p:spPr>
          <a:xfrm>
            <a:off x="2931139" y="3429000"/>
            <a:ext cx="5987872" cy="0"/>
          </a:xfrm>
          <a:prstGeom prst="straightConnector1">
            <a:avLst/>
          </a:prstGeom>
          <a:ln w="762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id="{529D0AD6-AAD1-7C00-9712-4513D4E9E770}"/>
              </a:ext>
            </a:extLst>
          </p:cNvPr>
          <p:cNvSpPr/>
          <p:nvPr/>
        </p:nvSpPr>
        <p:spPr>
          <a:xfrm>
            <a:off x="3747166" y="2899685"/>
            <a:ext cx="1031640" cy="103164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C38390D4-5D59-360C-A80A-478BAD414381}"/>
              </a:ext>
            </a:extLst>
          </p:cNvPr>
          <p:cNvSpPr/>
          <p:nvPr/>
        </p:nvSpPr>
        <p:spPr>
          <a:xfrm>
            <a:off x="5403742" y="2899685"/>
            <a:ext cx="1031640" cy="103164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52B8B64C-4592-E8DE-5B33-C18E3E924220}"/>
              </a:ext>
            </a:extLst>
          </p:cNvPr>
          <p:cNvSpPr/>
          <p:nvPr/>
        </p:nvSpPr>
        <p:spPr>
          <a:xfrm>
            <a:off x="7146372" y="2836185"/>
            <a:ext cx="1031640" cy="103164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03ABB78-5C23-319D-2904-6ED824475E59}"/>
              </a:ext>
            </a:extLst>
          </p:cNvPr>
          <p:cNvSpPr txBox="1"/>
          <p:nvPr/>
        </p:nvSpPr>
        <p:spPr>
          <a:xfrm>
            <a:off x="1717452" y="4508204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내용 </a:t>
            </a:r>
            <a:r>
              <a:rPr lang="en-US" altLang="ko-KR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A</a:t>
            </a:r>
            <a:endParaRPr lang="ko-KR" altLang="en-US" sz="2400" b="1" spc="-3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8B90466-9CAD-1962-021D-06BB20AFF2AB}"/>
              </a:ext>
            </a:extLst>
          </p:cNvPr>
          <p:cNvSpPr txBox="1"/>
          <p:nvPr/>
        </p:nvSpPr>
        <p:spPr>
          <a:xfrm>
            <a:off x="3867685" y="4117882"/>
            <a:ext cx="790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절차 </a:t>
            </a:r>
            <a:r>
              <a:rPr lang="en-US" altLang="ko-KR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1</a:t>
            </a:r>
            <a:endParaRPr lang="ko-KR" altLang="en-US" sz="2400" b="1" spc="-3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04CB744-7BA6-2913-11C9-34FCC2C038E4}"/>
              </a:ext>
            </a:extLst>
          </p:cNvPr>
          <p:cNvSpPr txBox="1"/>
          <p:nvPr/>
        </p:nvSpPr>
        <p:spPr>
          <a:xfrm>
            <a:off x="5500216" y="4117881"/>
            <a:ext cx="838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절차 </a:t>
            </a:r>
            <a:r>
              <a:rPr lang="en-US" altLang="ko-KR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2</a:t>
            </a:r>
            <a:endParaRPr lang="ko-KR" altLang="en-US" sz="2400" b="1" spc="-3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04F97FA-ABE8-C211-75A7-9D83DF4297F0}"/>
              </a:ext>
            </a:extLst>
          </p:cNvPr>
          <p:cNvSpPr txBox="1"/>
          <p:nvPr/>
        </p:nvSpPr>
        <p:spPr>
          <a:xfrm>
            <a:off x="7156792" y="4117880"/>
            <a:ext cx="8386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절차 </a:t>
            </a:r>
            <a:r>
              <a:rPr lang="en-US" altLang="ko-KR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3</a:t>
            </a:r>
            <a:endParaRPr lang="ko-KR" altLang="en-US" sz="2400" b="1" spc="-3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9C59186-F28F-C806-D1F5-DBE086CF4A06}"/>
              </a:ext>
            </a:extLst>
          </p:cNvPr>
          <p:cNvSpPr txBox="1"/>
          <p:nvPr/>
        </p:nvSpPr>
        <p:spPr>
          <a:xfrm>
            <a:off x="9602017" y="4508203"/>
            <a:ext cx="88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내용  </a:t>
            </a:r>
            <a:r>
              <a:rPr lang="en-US" altLang="ko-KR" sz="2400" b="1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B</a:t>
            </a:r>
            <a:endParaRPr lang="ko-KR" altLang="en-US" sz="2400" b="1" spc="-3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28346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AD3D9A-FE71-AAA2-5C18-AAFC9BCE6351}"/>
              </a:ext>
            </a:extLst>
          </p:cNvPr>
          <p:cNvSpPr txBox="1"/>
          <p:nvPr/>
        </p:nvSpPr>
        <p:spPr>
          <a:xfrm>
            <a:off x="144966" y="144966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4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9E676-0120-0E02-E5A7-70281FCD3068}"/>
              </a:ext>
            </a:extLst>
          </p:cNvPr>
          <p:cNvSpPr txBox="1"/>
          <p:nvPr/>
        </p:nvSpPr>
        <p:spPr>
          <a:xfrm>
            <a:off x="854928" y="109284"/>
            <a:ext cx="3506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제목을 입력하세요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987E51E-87AE-EB7D-8294-275F5AFFB633}"/>
              </a:ext>
            </a:extLst>
          </p:cNvPr>
          <p:cNvGrpSpPr/>
          <p:nvPr/>
        </p:nvGrpSpPr>
        <p:grpSpPr>
          <a:xfrm>
            <a:off x="3049274" y="1858682"/>
            <a:ext cx="5750619" cy="2186185"/>
            <a:chOff x="3220690" y="2335906"/>
            <a:chExt cx="5750617" cy="2186186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3592B206-C030-0127-84BC-8ABA7CE434CB}"/>
                </a:ext>
              </a:extLst>
            </p:cNvPr>
            <p:cNvSpPr/>
            <p:nvPr/>
          </p:nvSpPr>
          <p:spPr>
            <a:xfrm>
              <a:off x="6096000" y="2335906"/>
              <a:ext cx="2875309" cy="218618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1936675"/>
                  </a:lnTo>
                  <a:lnTo>
                    <a:pt x="2875309" y="1936675"/>
                  </a:lnTo>
                  <a:lnTo>
                    <a:pt x="2875309" y="2186185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210EBBAD-B37B-7B5D-5E93-277B5E1D394E}"/>
                </a:ext>
              </a:extLst>
            </p:cNvPr>
            <p:cNvSpPr/>
            <p:nvPr/>
          </p:nvSpPr>
          <p:spPr>
            <a:xfrm>
              <a:off x="3220690" y="2335906"/>
              <a:ext cx="2875309" cy="218618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875309" y="0"/>
                  </a:moveTo>
                  <a:lnTo>
                    <a:pt x="2875309" y="1936675"/>
                  </a:lnTo>
                  <a:lnTo>
                    <a:pt x="0" y="1936675"/>
                  </a:lnTo>
                  <a:lnTo>
                    <a:pt x="0" y="2186185"/>
                  </a:lnTo>
                </a:path>
              </a:pathLst>
            </a:custGeom>
            <a:noFill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CA477971-D462-EB9D-73A3-06A54BF5E1DB}"/>
              </a:ext>
            </a:extLst>
          </p:cNvPr>
          <p:cNvSpPr/>
          <p:nvPr/>
        </p:nvSpPr>
        <p:spPr>
          <a:xfrm>
            <a:off x="5007296" y="2116315"/>
            <a:ext cx="1834576" cy="427335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F217941B-B4F9-92D0-DAEE-E1949F1054C6}"/>
              </a:ext>
            </a:extLst>
          </p:cNvPr>
          <p:cNvSpPr/>
          <p:nvPr/>
        </p:nvSpPr>
        <p:spPr>
          <a:xfrm>
            <a:off x="2023273" y="4015437"/>
            <a:ext cx="2052000" cy="2246556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FAF93074-B9A7-966C-6BD5-13C65A14E1BB}"/>
              </a:ext>
            </a:extLst>
          </p:cNvPr>
          <p:cNvSpPr/>
          <p:nvPr/>
        </p:nvSpPr>
        <p:spPr>
          <a:xfrm>
            <a:off x="4892524" y="4015437"/>
            <a:ext cx="2052000" cy="2246556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2F20D07F-381A-1BC8-AFEC-4D174AF8AC6C}"/>
              </a:ext>
            </a:extLst>
          </p:cNvPr>
          <p:cNvSpPr/>
          <p:nvPr/>
        </p:nvSpPr>
        <p:spPr>
          <a:xfrm>
            <a:off x="7773892" y="4015437"/>
            <a:ext cx="2083952" cy="2246556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0BBE4DC7-A330-58BD-A1EA-7D9594026413}"/>
              </a:ext>
            </a:extLst>
          </p:cNvPr>
          <p:cNvSpPr/>
          <p:nvPr/>
        </p:nvSpPr>
        <p:spPr>
          <a:xfrm>
            <a:off x="5007296" y="1476704"/>
            <a:ext cx="1834576" cy="427335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5B274E24-1602-AE21-DAF0-9FA4C5F15C90}"/>
              </a:ext>
            </a:extLst>
          </p:cNvPr>
          <p:cNvSpPr/>
          <p:nvPr/>
        </p:nvSpPr>
        <p:spPr>
          <a:xfrm>
            <a:off x="7524812" y="2116095"/>
            <a:ext cx="1834576" cy="427335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E6C1F70B-2BCE-077E-68F6-337FC372FC2F}"/>
              </a:ext>
            </a:extLst>
          </p:cNvPr>
          <p:cNvSpPr/>
          <p:nvPr/>
        </p:nvSpPr>
        <p:spPr>
          <a:xfrm>
            <a:off x="4376035" y="2902427"/>
            <a:ext cx="3148777" cy="629756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0D348CC-3BEA-64CE-1BBC-A086EE62B2F2}"/>
              </a:ext>
            </a:extLst>
          </p:cNvPr>
          <p:cNvCxnSpPr/>
          <p:nvPr/>
        </p:nvCxnSpPr>
        <p:spPr>
          <a:xfrm>
            <a:off x="5924584" y="1904039"/>
            <a:ext cx="0" cy="212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8CB12038-5570-3F93-3FAC-455ABD9F1D86}"/>
              </a:ext>
            </a:extLst>
          </p:cNvPr>
          <p:cNvCxnSpPr>
            <a:cxnSpLocks/>
          </p:cNvCxnSpPr>
          <p:nvPr/>
        </p:nvCxnSpPr>
        <p:spPr>
          <a:xfrm>
            <a:off x="5924584" y="2543430"/>
            <a:ext cx="0" cy="358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1BE4E76-7B24-1F64-1D5F-D15885564AC5}"/>
              </a:ext>
            </a:extLst>
          </p:cNvPr>
          <p:cNvCxnSpPr/>
          <p:nvPr/>
        </p:nvCxnSpPr>
        <p:spPr>
          <a:xfrm>
            <a:off x="6841872" y="2329762"/>
            <a:ext cx="6829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D69441E-06E1-01E4-B5DA-F6310FA10CEA}"/>
              </a:ext>
            </a:extLst>
          </p:cNvPr>
          <p:cNvCxnSpPr/>
          <p:nvPr/>
        </p:nvCxnSpPr>
        <p:spPr>
          <a:xfrm>
            <a:off x="5924584" y="3532183"/>
            <a:ext cx="0" cy="483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9E533DC-1195-0430-C6E7-9B34E23536DF}"/>
              </a:ext>
            </a:extLst>
          </p:cNvPr>
          <p:cNvSpPr txBox="1"/>
          <p:nvPr/>
        </p:nvSpPr>
        <p:spPr>
          <a:xfrm>
            <a:off x="5187842" y="1523055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2EA622-4382-64D0-B688-BE08396B21D2}"/>
              </a:ext>
            </a:extLst>
          </p:cNvPr>
          <p:cNvSpPr txBox="1"/>
          <p:nvPr/>
        </p:nvSpPr>
        <p:spPr>
          <a:xfrm>
            <a:off x="5165641" y="2167095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7F3E17-0E14-3267-6728-97A1A7EAF8E3}"/>
              </a:ext>
            </a:extLst>
          </p:cNvPr>
          <p:cNvSpPr txBox="1"/>
          <p:nvPr/>
        </p:nvSpPr>
        <p:spPr>
          <a:xfrm>
            <a:off x="7705359" y="2157422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E18E9A-1E53-70CB-164A-F3CA467319FB}"/>
              </a:ext>
            </a:extLst>
          </p:cNvPr>
          <p:cNvSpPr txBox="1"/>
          <p:nvPr/>
        </p:nvSpPr>
        <p:spPr>
          <a:xfrm>
            <a:off x="4931553" y="2991728"/>
            <a:ext cx="2037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BDF9F8B-AB29-D3C4-11A6-A1C0B67E78F7}"/>
              </a:ext>
            </a:extLst>
          </p:cNvPr>
          <p:cNvSpPr/>
          <p:nvPr/>
        </p:nvSpPr>
        <p:spPr>
          <a:xfrm>
            <a:off x="2137144" y="4157330"/>
            <a:ext cx="1807535" cy="3827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B359DBA-B21B-C818-56A3-E6AE878B880A}"/>
              </a:ext>
            </a:extLst>
          </p:cNvPr>
          <p:cNvSpPr/>
          <p:nvPr/>
        </p:nvSpPr>
        <p:spPr>
          <a:xfrm>
            <a:off x="2137143" y="4692502"/>
            <a:ext cx="1807535" cy="3827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46B2CF3-5B20-E976-5AB2-41C7ADD8C184}"/>
              </a:ext>
            </a:extLst>
          </p:cNvPr>
          <p:cNvSpPr/>
          <p:nvPr/>
        </p:nvSpPr>
        <p:spPr>
          <a:xfrm>
            <a:off x="4996237" y="4157330"/>
            <a:ext cx="1807535" cy="382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5B27ABD-AEFD-7BE4-65A4-DFED66876ED7}"/>
              </a:ext>
            </a:extLst>
          </p:cNvPr>
          <p:cNvSpPr/>
          <p:nvPr/>
        </p:nvSpPr>
        <p:spPr>
          <a:xfrm>
            <a:off x="5008936" y="4692502"/>
            <a:ext cx="1807535" cy="382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26FC9B7-7E33-06F1-8EE6-B29C7AF39CAB}"/>
              </a:ext>
            </a:extLst>
          </p:cNvPr>
          <p:cNvSpPr/>
          <p:nvPr/>
        </p:nvSpPr>
        <p:spPr>
          <a:xfrm>
            <a:off x="7906130" y="4157330"/>
            <a:ext cx="1807535" cy="3827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7E2143A-7B83-B058-FD84-F7E83D4D53B0}"/>
              </a:ext>
            </a:extLst>
          </p:cNvPr>
          <p:cNvSpPr/>
          <p:nvPr/>
        </p:nvSpPr>
        <p:spPr>
          <a:xfrm>
            <a:off x="7906129" y="4692502"/>
            <a:ext cx="1807535" cy="3827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262710-00C7-B940-4334-0DA15F926E6A}"/>
              </a:ext>
            </a:extLst>
          </p:cNvPr>
          <p:cNvSpPr txBox="1"/>
          <p:nvPr/>
        </p:nvSpPr>
        <p:spPr>
          <a:xfrm>
            <a:off x="5274867" y="4180843"/>
            <a:ext cx="1300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16459D7-0C48-4903-A075-B635D6AFDC4A}"/>
              </a:ext>
            </a:extLst>
          </p:cNvPr>
          <p:cNvSpPr txBox="1"/>
          <p:nvPr/>
        </p:nvSpPr>
        <p:spPr>
          <a:xfrm>
            <a:off x="5287567" y="4706071"/>
            <a:ext cx="1300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3FF3751-FFBB-431B-E77D-BA1ED565FA49}"/>
              </a:ext>
            </a:extLst>
          </p:cNvPr>
          <p:cNvSpPr txBox="1"/>
          <p:nvPr/>
        </p:nvSpPr>
        <p:spPr>
          <a:xfrm>
            <a:off x="8172533" y="4197267"/>
            <a:ext cx="1300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E2DB3C5-AC75-6695-DEC8-F31DC8BE2BCC}"/>
              </a:ext>
            </a:extLst>
          </p:cNvPr>
          <p:cNvSpPr txBox="1"/>
          <p:nvPr/>
        </p:nvSpPr>
        <p:spPr>
          <a:xfrm>
            <a:off x="8172533" y="4722495"/>
            <a:ext cx="1300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019D2CB-840C-D290-5146-25DE578215FA}"/>
              </a:ext>
            </a:extLst>
          </p:cNvPr>
          <p:cNvSpPr txBox="1"/>
          <p:nvPr/>
        </p:nvSpPr>
        <p:spPr>
          <a:xfrm>
            <a:off x="2399096" y="4178250"/>
            <a:ext cx="1300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9E73A06-4B3A-D1FE-B882-027BD968209D}"/>
              </a:ext>
            </a:extLst>
          </p:cNvPr>
          <p:cNvSpPr txBox="1"/>
          <p:nvPr/>
        </p:nvSpPr>
        <p:spPr>
          <a:xfrm>
            <a:off x="2399096" y="4703478"/>
            <a:ext cx="1300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FBED30-A889-091E-A886-03E44BE48600}"/>
              </a:ext>
            </a:extLst>
          </p:cNvPr>
          <p:cNvSpPr txBox="1"/>
          <p:nvPr/>
        </p:nvSpPr>
        <p:spPr>
          <a:xfrm>
            <a:off x="2123211" y="5257654"/>
            <a:ext cx="1807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latin typeface="Pretendard" panose="02000503000000020004" pitchFamily="50" charset="-127"/>
                <a:ea typeface="Pretendard" panose="02000503000000020004" pitchFamily="50" charset="-127"/>
              </a:rPr>
              <a:t>노루</a:t>
            </a:r>
            <a:r>
              <a:rPr lang="en-US" altLang="ko-KR" sz="1600" spc="-150" dirty="0"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600" spc="-150" dirty="0">
                <a:latin typeface="Pretendard" panose="02000503000000020004" pitchFamily="50" charset="-127"/>
                <a:ea typeface="Pretendard" panose="02000503000000020004" pitchFamily="50" charset="-127"/>
              </a:rPr>
              <a:t>자랑처럼 </a:t>
            </a:r>
            <a:r>
              <a:rPr lang="ko-KR" altLang="en-US" sz="1600" spc="-150" dirty="0" err="1">
                <a:latin typeface="Pretendard" panose="02000503000000020004" pitchFamily="50" charset="-127"/>
                <a:ea typeface="Pretendard" panose="02000503000000020004" pitchFamily="50" charset="-127"/>
              </a:rPr>
              <a:t>마디씩</a:t>
            </a:r>
            <a:r>
              <a:rPr lang="ko-KR" altLang="en-US" sz="1600" spc="-150" dirty="0">
                <a:latin typeface="Pretendard" panose="02000503000000020004" pitchFamily="50" charset="-127"/>
                <a:ea typeface="Pretendard" panose="02000503000000020004" pitchFamily="50" charset="-127"/>
              </a:rPr>
              <a:t> 너무나 새워 별 벌써 풀이 듯합니다</a:t>
            </a:r>
            <a:r>
              <a:rPr lang="en-US" altLang="ko-KR" sz="1600" spc="-150" dirty="0"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endParaRPr lang="ko-KR" altLang="en-US" sz="1600" spc="-150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CB23740-2AB7-25CD-5CEE-2A5FC928BA3E}"/>
              </a:ext>
            </a:extLst>
          </p:cNvPr>
          <p:cNvSpPr txBox="1"/>
          <p:nvPr/>
        </p:nvSpPr>
        <p:spPr>
          <a:xfrm>
            <a:off x="5034335" y="5257654"/>
            <a:ext cx="1807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latin typeface="Pretendard" panose="02000503000000020004" pitchFamily="50" charset="-127"/>
                <a:ea typeface="Pretendard" panose="02000503000000020004" pitchFamily="50" charset="-127"/>
              </a:rPr>
              <a:t>노루</a:t>
            </a:r>
            <a:r>
              <a:rPr lang="en-US" altLang="ko-KR" sz="1600" spc="-150" dirty="0"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600" spc="-150" dirty="0">
                <a:latin typeface="Pretendard" panose="02000503000000020004" pitchFamily="50" charset="-127"/>
                <a:ea typeface="Pretendard" panose="02000503000000020004" pitchFamily="50" charset="-127"/>
              </a:rPr>
              <a:t>자랑처럼 </a:t>
            </a:r>
            <a:r>
              <a:rPr lang="ko-KR" altLang="en-US" sz="1600" spc="-150" dirty="0" err="1">
                <a:latin typeface="Pretendard" panose="02000503000000020004" pitchFamily="50" charset="-127"/>
                <a:ea typeface="Pretendard" panose="02000503000000020004" pitchFamily="50" charset="-127"/>
              </a:rPr>
              <a:t>마디씩</a:t>
            </a:r>
            <a:r>
              <a:rPr lang="ko-KR" altLang="en-US" sz="1600" spc="-150" dirty="0">
                <a:latin typeface="Pretendard" panose="02000503000000020004" pitchFamily="50" charset="-127"/>
                <a:ea typeface="Pretendard" panose="02000503000000020004" pitchFamily="50" charset="-127"/>
              </a:rPr>
              <a:t> 너무나 새워 별 벌써 풀이 듯합니다</a:t>
            </a:r>
            <a:r>
              <a:rPr lang="en-US" altLang="ko-KR" sz="1600" spc="-150" dirty="0"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endParaRPr lang="ko-KR" altLang="en-US" sz="1600" spc="-150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B1A8BDC-84D2-6902-9429-7EF1172ECEE1}"/>
              </a:ext>
            </a:extLst>
          </p:cNvPr>
          <p:cNvSpPr txBox="1"/>
          <p:nvPr/>
        </p:nvSpPr>
        <p:spPr>
          <a:xfrm>
            <a:off x="7945459" y="5257654"/>
            <a:ext cx="1807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latin typeface="Pretendard" panose="02000503000000020004" pitchFamily="50" charset="-127"/>
                <a:ea typeface="Pretendard" panose="02000503000000020004" pitchFamily="50" charset="-127"/>
              </a:rPr>
              <a:t>노루</a:t>
            </a:r>
            <a:r>
              <a:rPr lang="en-US" altLang="ko-KR" sz="1600" spc="-150" dirty="0">
                <a:latin typeface="Pretendard" panose="02000503000000020004" pitchFamily="50" charset="-127"/>
                <a:ea typeface="Pretendard" panose="02000503000000020004" pitchFamily="50" charset="-127"/>
              </a:rPr>
              <a:t>, </a:t>
            </a:r>
            <a:r>
              <a:rPr lang="ko-KR" altLang="en-US" sz="1600" spc="-150" dirty="0">
                <a:latin typeface="Pretendard" panose="02000503000000020004" pitchFamily="50" charset="-127"/>
                <a:ea typeface="Pretendard" panose="02000503000000020004" pitchFamily="50" charset="-127"/>
              </a:rPr>
              <a:t>자랑처럼 </a:t>
            </a:r>
            <a:r>
              <a:rPr lang="ko-KR" altLang="en-US" sz="1600" spc="-150" dirty="0" err="1">
                <a:latin typeface="Pretendard" panose="02000503000000020004" pitchFamily="50" charset="-127"/>
                <a:ea typeface="Pretendard" panose="02000503000000020004" pitchFamily="50" charset="-127"/>
              </a:rPr>
              <a:t>마디씩</a:t>
            </a:r>
            <a:r>
              <a:rPr lang="ko-KR" altLang="en-US" sz="1600" spc="-150" dirty="0">
                <a:latin typeface="Pretendard" panose="02000503000000020004" pitchFamily="50" charset="-127"/>
                <a:ea typeface="Pretendard" panose="02000503000000020004" pitchFamily="50" charset="-127"/>
              </a:rPr>
              <a:t> 너무나 새워 별 벌써 풀이 듯합니다</a:t>
            </a:r>
            <a:r>
              <a:rPr lang="en-US" altLang="ko-KR" sz="1600" spc="-150" dirty="0">
                <a:latin typeface="Pretendard" panose="02000503000000020004" pitchFamily="50" charset="-127"/>
                <a:ea typeface="Pretendard" panose="02000503000000020004" pitchFamily="50" charset="-127"/>
              </a:rPr>
              <a:t>. </a:t>
            </a:r>
            <a:endParaRPr lang="ko-KR" altLang="en-US" sz="1600" spc="-150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12627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B7C51E-C188-31E4-7D03-21CFC374F3C9}"/>
              </a:ext>
            </a:extLst>
          </p:cNvPr>
          <p:cNvSpPr/>
          <p:nvPr/>
        </p:nvSpPr>
        <p:spPr>
          <a:xfrm>
            <a:off x="749300" y="844550"/>
            <a:ext cx="10744200" cy="5168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E37AC6-BA56-FEC7-2076-370E0DDA468A}"/>
              </a:ext>
            </a:extLst>
          </p:cNvPr>
          <p:cNvSpPr/>
          <p:nvPr/>
        </p:nvSpPr>
        <p:spPr>
          <a:xfrm>
            <a:off x="749300" y="844550"/>
            <a:ext cx="10744200" cy="8427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A04D25-03CD-4415-FC71-668F2F7C0349}"/>
              </a:ext>
            </a:extLst>
          </p:cNvPr>
          <p:cNvSpPr txBox="1"/>
          <p:nvPr/>
        </p:nvSpPr>
        <p:spPr>
          <a:xfrm flipH="1">
            <a:off x="977900" y="1043178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Pretendard" panose="02000503000000020004" pitchFamily="50" charset="-127"/>
                <a:ea typeface="Pretendard" panose="02000503000000020004" pitchFamily="50" charset="-127"/>
              </a:rPr>
              <a:t>내용 요약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E4D0FA-FE2A-12FE-16EB-ED87935BEDCB}"/>
              </a:ext>
            </a:extLst>
          </p:cNvPr>
          <p:cNvSpPr/>
          <p:nvPr/>
        </p:nvSpPr>
        <p:spPr>
          <a:xfrm>
            <a:off x="2755900" y="2209800"/>
            <a:ext cx="6705600" cy="74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027C0BAA-5B03-5DD5-744C-2A6D9AB82B23}"/>
              </a:ext>
            </a:extLst>
          </p:cNvPr>
          <p:cNvSpPr/>
          <p:nvPr/>
        </p:nvSpPr>
        <p:spPr>
          <a:xfrm>
            <a:off x="2286000" y="2082800"/>
            <a:ext cx="1028700" cy="1028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D19592-E0BA-32F8-A0D4-49674ECCA9F7}"/>
              </a:ext>
            </a:extLst>
          </p:cNvPr>
          <p:cNvSpPr txBox="1"/>
          <p:nvPr/>
        </p:nvSpPr>
        <p:spPr>
          <a:xfrm>
            <a:off x="2616200" y="2298184"/>
            <a:ext cx="377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1</a:t>
            </a:r>
            <a:endParaRPr lang="ko-KR" altLang="en-US" sz="3200" b="1" dirty="0">
              <a:solidFill>
                <a:schemeClr val="accent2">
                  <a:lumMod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416F51-DF62-FF7C-262F-CF5E1CAE1A57}"/>
              </a:ext>
            </a:extLst>
          </p:cNvPr>
          <p:cNvSpPr txBox="1"/>
          <p:nvPr/>
        </p:nvSpPr>
        <p:spPr>
          <a:xfrm flipH="1">
            <a:off x="3556000" y="2384395"/>
            <a:ext cx="3136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45F4796-532A-E198-1769-56930FD8B25D}"/>
              </a:ext>
            </a:extLst>
          </p:cNvPr>
          <p:cNvSpPr/>
          <p:nvPr/>
        </p:nvSpPr>
        <p:spPr>
          <a:xfrm>
            <a:off x="2755900" y="3443462"/>
            <a:ext cx="6705600" cy="74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1056696-F386-E28D-DBFD-59EE55EB7A2E}"/>
              </a:ext>
            </a:extLst>
          </p:cNvPr>
          <p:cNvSpPr/>
          <p:nvPr/>
        </p:nvSpPr>
        <p:spPr>
          <a:xfrm>
            <a:off x="2286000" y="3316462"/>
            <a:ext cx="1028700" cy="1028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F29A95-F9AF-1BD1-2FB3-59F315997508}"/>
              </a:ext>
            </a:extLst>
          </p:cNvPr>
          <p:cNvSpPr txBox="1"/>
          <p:nvPr/>
        </p:nvSpPr>
        <p:spPr>
          <a:xfrm>
            <a:off x="2616200" y="3531846"/>
            <a:ext cx="43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2</a:t>
            </a:r>
            <a:endParaRPr lang="ko-KR" altLang="en-US" sz="3200" b="1" dirty="0">
              <a:solidFill>
                <a:schemeClr val="accent2">
                  <a:lumMod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6E0470-B7D6-C167-029A-3EF0B17B3147}"/>
              </a:ext>
            </a:extLst>
          </p:cNvPr>
          <p:cNvSpPr txBox="1"/>
          <p:nvPr/>
        </p:nvSpPr>
        <p:spPr>
          <a:xfrm flipH="1">
            <a:off x="3556000" y="3618057"/>
            <a:ext cx="3136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D95DFD7-2AB3-5E27-E426-99FDF0B360AC}"/>
              </a:ext>
            </a:extLst>
          </p:cNvPr>
          <p:cNvSpPr/>
          <p:nvPr/>
        </p:nvSpPr>
        <p:spPr>
          <a:xfrm>
            <a:off x="2755900" y="4677124"/>
            <a:ext cx="6705600" cy="749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18EF133-2DA7-7D42-E64A-3945230B25B7}"/>
              </a:ext>
            </a:extLst>
          </p:cNvPr>
          <p:cNvSpPr/>
          <p:nvPr/>
        </p:nvSpPr>
        <p:spPr>
          <a:xfrm>
            <a:off x="2286000" y="4550124"/>
            <a:ext cx="1028700" cy="1028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F8EB33-6AA0-BCC8-B94B-4FD8D4B6E8B8}"/>
              </a:ext>
            </a:extLst>
          </p:cNvPr>
          <p:cNvSpPr txBox="1"/>
          <p:nvPr/>
        </p:nvSpPr>
        <p:spPr>
          <a:xfrm>
            <a:off x="2616200" y="4765508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2">
                    <a:lumMod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3</a:t>
            </a:r>
            <a:endParaRPr lang="ko-KR" altLang="en-US" sz="3200" b="1" dirty="0">
              <a:solidFill>
                <a:schemeClr val="accent2">
                  <a:lumMod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5C2DF8-B49C-1CC5-7A6E-0AFE845E2DD6}"/>
              </a:ext>
            </a:extLst>
          </p:cNvPr>
          <p:cNvSpPr txBox="1"/>
          <p:nvPr/>
        </p:nvSpPr>
        <p:spPr>
          <a:xfrm flipH="1">
            <a:off x="3556000" y="4851719"/>
            <a:ext cx="3136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Pretendard" panose="02000503000000020004" pitchFamily="50" charset="-127"/>
                <a:ea typeface="Pretendard" panose="02000503000000020004" pitchFamily="50" charset="-127"/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0219469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346CB3B-4FAA-FCB6-1F0B-52E4C0DB1E94}"/>
              </a:ext>
            </a:extLst>
          </p:cNvPr>
          <p:cNvCxnSpPr/>
          <p:nvPr/>
        </p:nvCxnSpPr>
        <p:spPr>
          <a:xfrm>
            <a:off x="780585" y="1271239"/>
            <a:ext cx="11411415" cy="0"/>
          </a:xfrm>
          <a:prstGeom prst="line">
            <a:avLst/>
          </a:prstGeom>
          <a:ln w="152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F3D91F-CFF1-A495-E0FD-5BD228072CB4}"/>
              </a:ext>
            </a:extLst>
          </p:cNvPr>
          <p:cNvSpPr txBox="1"/>
          <p:nvPr/>
        </p:nvSpPr>
        <p:spPr>
          <a:xfrm>
            <a:off x="780585" y="2788919"/>
            <a:ext cx="10936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"</a:t>
            </a:r>
            <a:r>
              <a:rPr lang="ko-KR" altLang="en-US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완벽함에 도달하는 때는 더 이상 더할 것이 없을 때가 아니라 더 이상 뺄 것이 없을 때이다</a:t>
            </a:r>
            <a:r>
              <a:rPr lang="en-US" altLang="ko-KR" sz="24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."</a:t>
            </a:r>
            <a:endParaRPr lang="ko-KR" altLang="en-US" sz="2400" dirty="0">
              <a:solidFill>
                <a:schemeClr val="bg1"/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454185-A4FC-D3D7-6F16-47FB45CE486D}"/>
              </a:ext>
            </a:extLst>
          </p:cNvPr>
          <p:cNvSpPr txBox="1"/>
          <p:nvPr/>
        </p:nvSpPr>
        <p:spPr>
          <a:xfrm>
            <a:off x="780585" y="3346480"/>
            <a:ext cx="2029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-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앙투안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드</a:t>
            </a:r>
            <a:r>
              <a:rPr lang="ko-KR" altLang="en-US" sz="1600" dirty="0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 생텍쥐페리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799E96B-3410-04AB-F416-70D4F52BAFD3}"/>
              </a:ext>
            </a:extLst>
          </p:cNvPr>
          <p:cNvCxnSpPr/>
          <p:nvPr/>
        </p:nvCxnSpPr>
        <p:spPr>
          <a:xfrm>
            <a:off x="780585" y="5226205"/>
            <a:ext cx="11411415" cy="0"/>
          </a:xfrm>
          <a:prstGeom prst="line">
            <a:avLst/>
          </a:prstGeom>
          <a:ln w="152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6542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80DCAF6-3978-3160-157A-648EA12B56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F402808-E0F8-85EA-4890-583C8458B7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EB9D84F-0B45-A7BD-7BF5-9231BA12DE12}"/>
              </a:ext>
            </a:extLst>
          </p:cNvPr>
          <p:cNvGrpSpPr/>
          <p:nvPr/>
        </p:nvGrpSpPr>
        <p:grpSpPr>
          <a:xfrm>
            <a:off x="2691275" y="2398775"/>
            <a:ext cx="6742550" cy="2060449"/>
            <a:chOff x="2691275" y="2331098"/>
            <a:chExt cx="6742550" cy="206044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65639EA-0993-6716-3613-393B26EBF005}"/>
                </a:ext>
              </a:extLst>
            </p:cNvPr>
            <p:cNvGrpSpPr/>
            <p:nvPr/>
          </p:nvGrpSpPr>
          <p:grpSpPr>
            <a:xfrm>
              <a:off x="4979020" y="2331098"/>
              <a:ext cx="2167054" cy="768458"/>
              <a:chOff x="8909823" y="398401"/>
              <a:chExt cx="3282177" cy="738121"/>
            </a:xfrm>
            <a:solidFill>
              <a:schemeClr val="accent6"/>
            </a:solidFill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ECA681B3-511D-A959-423D-EB378EA84909}"/>
                  </a:ext>
                </a:extLst>
              </p:cNvPr>
              <p:cNvSpPr/>
              <p:nvPr/>
            </p:nvSpPr>
            <p:spPr>
              <a:xfrm>
                <a:off x="10844526" y="398401"/>
                <a:ext cx="1347474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23BFE378-782A-97F5-13A5-45DA4E0CA0B2}"/>
                  </a:ext>
                </a:extLst>
              </p:cNvPr>
              <p:cNvSpPr/>
              <p:nvPr/>
            </p:nvSpPr>
            <p:spPr>
              <a:xfrm>
                <a:off x="9963513" y="398401"/>
                <a:ext cx="724895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A5A565E9-DDED-AE67-D1D9-E664152D6E1C}"/>
                  </a:ext>
                </a:extLst>
              </p:cNvPr>
              <p:cNvSpPr/>
              <p:nvPr/>
            </p:nvSpPr>
            <p:spPr>
              <a:xfrm>
                <a:off x="9283289" y="398401"/>
                <a:ext cx="524106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256379F4-F5D0-AC14-880B-87ECF7A0A246}"/>
                  </a:ext>
                </a:extLst>
              </p:cNvPr>
              <p:cNvSpPr/>
              <p:nvPr/>
            </p:nvSpPr>
            <p:spPr>
              <a:xfrm>
                <a:off x="8909823" y="398401"/>
                <a:ext cx="217347" cy="73812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" panose="02000503000000020004" pitchFamily="50" charset="-127"/>
                  <a:ea typeface="Pretendard" panose="02000503000000020004" pitchFamily="50" charset="-127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66259B1-33B2-547E-A2D7-4EBD5D0038E0}"/>
                </a:ext>
              </a:extLst>
            </p:cNvPr>
            <p:cNvSpPr txBox="1"/>
            <p:nvPr/>
          </p:nvSpPr>
          <p:spPr>
            <a:xfrm>
              <a:off x="2691275" y="3283551"/>
              <a:ext cx="674255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600" dirty="0">
                  <a:solidFill>
                    <a:schemeClr val="accent6"/>
                  </a:solidFill>
                  <a:latin typeface="Pretendard" panose="02000503000000020004" pitchFamily="50" charset="-127"/>
                  <a:ea typeface="Pretendard" panose="02000503000000020004" pitchFamily="50" charset="-127"/>
                </a:rPr>
                <a:t>CODE: #D4D8DD</a:t>
              </a:r>
              <a:endParaRPr lang="ko-KR" altLang="en-US" sz="6600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AD17541-C64D-3209-2E64-88E7CD95498C}"/>
              </a:ext>
            </a:extLst>
          </p:cNvPr>
          <p:cNvSpPr txBox="1"/>
          <p:nvPr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accent6"/>
                </a:solidFill>
                <a:latin typeface="Arial" panose="020B0604020202020204" pitchFamily="34" charset="0"/>
                <a:ea typeface="Pretendard" panose="02000503000000020004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accent6"/>
                </a:solidFill>
                <a:latin typeface="Arial" panose="020B0604020202020204" pitchFamily="34" charset="0"/>
                <a:ea typeface="Pretendard" panose="0200050300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accent6"/>
                </a:solidFill>
                <a:latin typeface="Arial" panose="020B0604020202020204" pitchFamily="34" charset="0"/>
                <a:ea typeface="Pretendard" panose="02000503000000020004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accent6"/>
                </a:solidFill>
                <a:latin typeface="Arial" panose="020B0604020202020204" pitchFamily="34" charset="0"/>
                <a:ea typeface="Pretendard" panose="0200050300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accent6"/>
                </a:solidFill>
                <a:latin typeface="Arial" panose="020B0604020202020204" pitchFamily="34" charset="0"/>
                <a:ea typeface="Pretendard" panose="02000503000000020004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accent6"/>
              </a:solidFill>
              <a:latin typeface="Arial" panose="020B0604020202020204" pitchFamily="34" charset="0"/>
              <a:ea typeface="Pretendard" panose="0200050300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32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accent6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4662755" y="2505670"/>
            <a:ext cx="28664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01 </a:t>
            </a:r>
            <a:r>
              <a:rPr lang="ko-KR" altLang="en-US" sz="5400" dirty="0">
                <a:solidFill>
                  <a:schemeClr val="accent6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데이터</a:t>
            </a:r>
            <a:endParaRPr lang="en-US" altLang="ko-KR" sz="5400" dirty="0">
              <a:solidFill>
                <a:schemeClr val="accent6"/>
              </a:solidFill>
              <a:latin typeface="Pretendard ExtraLight" panose="02000303000000020004" pitchFamily="2" charset="-127"/>
              <a:ea typeface="Pretendard ExtraLight" panose="02000303000000020004" pitchFamily="2" charset="-127"/>
              <a:cs typeface="Pretendard ExtraLight" panose="020003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4070449" y="3422159"/>
            <a:ext cx="4051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accent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데이터 설명</a:t>
            </a:r>
          </a:p>
        </p:txBody>
      </p:sp>
    </p:spTree>
    <p:extLst>
      <p:ext uri="{BB962C8B-B14F-4D97-AF65-F5344CB8AC3E}">
        <p14:creationId xmlns:p14="http://schemas.microsoft.com/office/powerpoint/2010/main" val="3767705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F7CF71-F210-744A-902B-6BBE8CE2306F}"/>
              </a:ext>
            </a:extLst>
          </p:cNvPr>
          <p:cNvSpPr txBox="1"/>
          <p:nvPr/>
        </p:nvSpPr>
        <p:spPr>
          <a:xfrm>
            <a:off x="144966" y="144966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F2F09F-25CF-3F0C-30FD-20022F2FEB53}"/>
              </a:ext>
            </a:extLst>
          </p:cNvPr>
          <p:cNvSpPr txBox="1"/>
          <p:nvPr/>
        </p:nvSpPr>
        <p:spPr>
          <a:xfrm>
            <a:off x="854928" y="109284"/>
            <a:ext cx="2392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데이터 설명</a:t>
            </a:r>
          </a:p>
        </p:txBody>
      </p:sp>
    </p:spTree>
    <p:extLst>
      <p:ext uri="{BB962C8B-B14F-4D97-AF65-F5344CB8AC3E}">
        <p14:creationId xmlns:p14="http://schemas.microsoft.com/office/powerpoint/2010/main" val="1261375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accent6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4662755" y="2505670"/>
            <a:ext cx="28664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6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01 </a:t>
            </a:r>
            <a:r>
              <a:rPr lang="ko-KR" altLang="en-US" sz="5400" dirty="0">
                <a:solidFill>
                  <a:schemeClr val="accent6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데이터</a:t>
            </a:r>
            <a:endParaRPr lang="en-US" altLang="ko-KR" sz="5400" dirty="0">
              <a:solidFill>
                <a:schemeClr val="accent6"/>
              </a:solidFill>
              <a:latin typeface="Pretendard ExtraLight" panose="02000303000000020004" pitchFamily="2" charset="-127"/>
              <a:ea typeface="Pretendard ExtraLight" panose="02000303000000020004" pitchFamily="2" charset="-127"/>
              <a:cs typeface="Pretendard ExtraLight" panose="020003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3704965" y="3422159"/>
            <a:ext cx="478207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accent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데이터 </a:t>
            </a:r>
            <a:r>
              <a:rPr lang="ko-KR" altLang="en-US" sz="6600" dirty="0" err="1">
                <a:solidFill>
                  <a:schemeClr val="accent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전처리</a:t>
            </a:r>
            <a:endParaRPr lang="ko-KR" altLang="en-US" sz="6600" dirty="0">
              <a:solidFill>
                <a:schemeClr val="accent6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7709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F7CF71-F210-744A-902B-6BBE8CE2306F}"/>
              </a:ext>
            </a:extLst>
          </p:cNvPr>
          <p:cNvSpPr txBox="1"/>
          <p:nvPr/>
        </p:nvSpPr>
        <p:spPr>
          <a:xfrm>
            <a:off x="144966" y="144966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Part 1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F2F09F-25CF-3F0C-30FD-20022F2FEB53}"/>
              </a:ext>
            </a:extLst>
          </p:cNvPr>
          <p:cNvSpPr txBox="1"/>
          <p:nvPr/>
        </p:nvSpPr>
        <p:spPr>
          <a:xfrm>
            <a:off x="854928" y="109284"/>
            <a:ext cx="27077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데이터 </a:t>
            </a:r>
            <a:r>
              <a:rPr lang="ko-KR" altLang="en-US" sz="40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</a:rPr>
              <a:t>전처리</a:t>
            </a:r>
            <a:endParaRPr lang="ko-KR" altLang="en-US" sz="4000" spc="-300" dirty="0">
              <a:solidFill>
                <a:schemeClr val="tx1">
                  <a:lumMod val="85000"/>
                  <a:lumOff val="1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6880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F9DBCF0-53C1-A5CA-2916-CFA567E5AB5A}"/>
              </a:ext>
            </a:extLst>
          </p:cNvPr>
          <p:cNvGrpSpPr/>
          <p:nvPr/>
        </p:nvGrpSpPr>
        <p:grpSpPr>
          <a:xfrm>
            <a:off x="10024946" y="398401"/>
            <a:ext cx="2167054" cy="768458"/>
            <a:chOff x="8909823" y="398401"/>
            <a:chExt cx="3282177" cy="738121"/>
          </a:xfrm>
          <a:solidFill>
            <a:schemeClr val="bg1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17C1F52-B223-C89C-5D63-03B2ED28236A}"/>
                </a:ext>
              </a:extLst>
            </p:cNvPr>
            <p:cNvSpPr/>
            <p:nvPr/>
          </p:nvSpPr>
          <p:spPr>
            <a:xfrm>
              <a:off x="10844526" y="398401"/>
              <a:ext cx="1347474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D2F3B72-3851-0E6B-272D-7DF968778CF0}"/>
                </a:ext>
              </a:extLst>
            </p:cNvPr>
            <p:cNvSpPr/>
            <p:nvPr/>
          </p:nvSpPr>
          <p:spPr>
            <a:xfrm>
              <a:off x="9963513" y="398401"/>
              <a:ext cx="724895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DE6DAF-C3A5-CCC1-072F-5C5DF6D82C64}"/>
                </a:ext>
              </a:extLst>
            </p:cNvPr>
            <p:cNvSpPr/>
            <p:nvPr/>
          </p:nvSpPr>
          <p:spPr>
            <a:xfrm>
              <a:off x="9283289" y="398401"/>
              <a:ext cx="524106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1C63801-C8EF-D34B-433B-F9C290353AC2}"/>
                </a:ext>
              </a:extLst>
            </p:cNvPr>
            <p:cNvSpPr/>
            <p:nvPr/>
          </p:nvSpPr>
          <p:spPr>
            <a:xfrm>
              <a:off x="8909823" y="398401"/>
              <a:ext cx="217347" cy="7381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" panose="02000503000000020004" pitchFamily="50" charset="-127"/>
                <a:ea typeface="Pretendard" panose="02000503000000020004" pitchFamily="50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6150EDB-54A9-241B-7BB8-FBE9C2BBC64A}"/>
              </a:ext>
            </a:extLst>
          </p:cNvPr>
          <p:cNvSpPr txBox="1"/>
          <p:nvPr/>
        </p:nvSpPr>
        <p:spPr>
          <a:xfrm>
            <a:off x="5079534" y="2505670"/>
            <a:ext cx="20329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Pretendard ExtraLight" panose="02000303000000020004" pitchFamily="2" charset="-127"/>
                <a:ea typeface="Pretendard ExtraLight" panose="02000303000000020004" pitchFamily="2" charset="-127"/>
                <a:cs typeface="Pretendard ExtraLight" panose="02000303000000020004" pitchFamily="2" charset="-127"/>
              </a:rPr>
              <a:t>Part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65560-91DE-4287-4E61-6F7F98826C6D}"/>
              </a:ext>
            </a:extLst>
          </p:cNvPr>
          <p:cNvSpPr txBox="1"/>
          <p:nvPr/>
        </p:nvSpPr>
        <p:spPr>
          <a:xfrm>
            <a:off x="3127883" y="3422159"/>
            <a:ext cx="59362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가설 설정 및 분석</a:t>
            </a:r>
          </a:p>
        </p:txBody>
      </p:sp>
    </p:spTree>
    <p:extLst>
      <p:ext uri="{BB962C8B-B14F-4D97-AF65-F5344CB8AC3E}">
        <p14:creationId xmlns:p14="http://schemas.microsoft.com/office/powerpoint/2010/main" val="1950673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빙하_기상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4C6D4"/>
      </a:accent1>
      <a:accent2>
        <a:srgbClr val="B7D7EC"/>
      </a:accent2>
      <a:accent3>
        <a:srgbClr val="72B2E3"/>
      </a:accent3>
      <a:accent4>
        <a:srgbClr val="6393CF"/>
      </a:accent4>
      <a:accent5>
        <a:srgbClr val="1C658E"/>
      </a:accent5>
      <a:accent6>
        <a:srgbClr val="1A335C"/>
      </a:accent6>
      <a:hlink>
        <a:srgbClr val="262626"/>
      </a:hlink>
      <a:folHlink>
        <a:srgbClr val="262626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865</TotalTime>
  <Words>1076</Words>
  <Application>Microsoft Office PowerPoint</Application>
  <PresentationFormat>와이드스크린</PresentationFormat>
  <Paragraphs>296</Paragraphs>
  <Slides>46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6" baseType="lpstr">
      <vt:lpstr>맑은 고딕</vt:lpstr>
      <vt:lpstr>Sandoll 고딕Neo2 Light</vt:lpstr>
      <vt:lpstr>Pretendard</vt:lpstr>
      <vt:lpstr>Wingdings</vt:lpstr>
      <vt:lpstr>Arial</vt:lpstr>
      <vt:lpstr>Cambria Math</vt:lpstr>
      <vt:lpstr>Pretendard ExtraBold</vt:lpstr>
      <vt:lpstr>Pretendard ExtraLight</vt:lpstr>
      <vt:lpstr>Noto Sans KR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석준 황</cp:lastModifiedBy>
  <cp:revision>40</cp:revision>
  <dcterms:created xsi:type="dcterms:W3CDTF">2022-08-02T00:37:12Z</dcterms:created>
  <dcterms:modified xsi:type="dcterms:W3CDTF">2024-06-15T05:22:11Z</dcterms:modified>
</cp:coreProperties>
</file>